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61" r:id="rId4"/>
    <p:sldId id="262"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B2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66" d="100"/>
          <a:sy n="66" d="100"/>
        </p:scale>
        <p:origin x="56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83C1C0-22EF-4839-9FA6-AB5A1509E756}" type="datetimeFigureOut">
              <a:rPr lang="de-CH" smtClean="0"/>
              <a:t>09.09.2024</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7B2E0-F842-4B43-8959-A5EF35CCB4C0}" type="slidenum">
              <a:rPr lang="de-CH" smtClean="0"/>
              <a:t>‹Nr.›</a:t>
            </a:fld>
            <a:endParaRPr lang="de-CH"/>
          </a:p>
        </p:txBody>
      </p:sp>
    </p:spTree>
    <p:extLst>
      <p:ext uri="{BB962C8B-B14F-4D97-AF65-F5344CB8AC3E}">
        <p14:creationId xmlns:p14="http://schemas.microsoft.com/office/powerpoint/2010/main" val="1277647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CH"/>
          </a:p>
        </p:txBody>
      </p:sp>
      <p:sp>
        <p:nvSpPr>
          <p:cNvPr id="4" name="Datumsplatzhalter 3"/>
          <p:cNvSpPr>
            <a:spLocks noGrp="1"/>
          </p:cNvSpPr>
          <p:nvPr>
            <p:ph type="dt" sz="half" idx="10"/>
          </p:nvPr>
        </p:nvSpPr>
        <p:spPr/>
        <p:txBody>
          <a:bodyPr/>
          <a:lstStyle/>
          <a:p>
            <a:fld id="{226D896A-E310-4031-815E-2BC63A6EB601}"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‹Nr.›</a:t>
            </a:fld>
            <a:endParaRPr lang="de-CH"/>
          </a:p>
        </p:txBody>
      </p:sp>
      <p:pic>
        <p:nvPicPr>
          <p:cNvPr id="7" name="Grafik 6"/>
          <p:cNvPicPr>
            <a:picLocks noChangeAspect="1"/>
          </p:cNvPicPr>
          <p:nvPr userDrawn="1"/>
        </p:nvPicPr>
        <p:blipFill>
          <a:blip r:embed="rId2"/>
          <a:stretch>
            <a:fillRect/>
          </a:stretch>
        </p:blipFill>
        <p:spPr>
          <a:xfrm>
            <a:off x="9238516" y="850"/>
            <a:ext cx="2947639" cy="1121513"/>
          </a:xfrm>
          <a:prstGeom prst="rect">
            <a:avLst/>
          </a:prstGeom>
        </p:spPr>
      </p:pic>
    </p:spTree>
    <p:extLst>
      <p:ext uri="{BB962C8B-B14F-4D97-AF65-F5344CB8AC3E}">
        <p14:creationId xmlns:p14="http://schemas.microsoft.com/office/powerpoint/2010/main" val="28041292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A865A4C0-868B-4228-BF0A-4CAFE4E03CF5}"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1833659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5EDCF0E5-A658-469B-8076-1723F8F2EFE4}"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16682873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4000">
                <a:latin typeface="+mn-lt"/>
              </a:defRPr>
            </a:lvl1pPr>
          </a:lstStyle>
          <a:p>
            <a:r>
              <a:rPr lang="de-DE" dirty="0" smtClean="0"/>
              <a:t>Titelmasterformat durch Klicken bearbeiten</a:t>
            </a:r>
            <a:endParaRPr lang="de-CH" dirty="0"/>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p>
            <a:fld id="{49441AAB-B743-4346-80C6-53ADE8B4628A}"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27002397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CH"/>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E15DB603-2F69-4C44-B221-80702BF0F57D}"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35144375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p>
            <a:fld id="{C7353E36-5C0A-4AF2-ABEF-1409B00C4559}" type="datetime1">
              <a:rPr lang="de-CH" smtClean="0"/>
              <a:t>09.09.2024</a:t>
            </a:fld>
            <a:endParaRPr lang="de-CH"/>
          </a:p>
        </p:txBody>
      </p:sp>
      <p:sp>
        <p:nvSpPr>
          <p:cNvPr id="6" name="Fußzeilenplatzhalter 5"/>
          <p:cNvSpPr>
            <a:spLocks noGrp="1"/>
          </p:cNvSpPr>
          <p:nvPr>
            <p:ph type="ftr" sz="quarter" idx="11"/>
          </p:nvPr>
        </p:nvSpPr>
        <p:spPr/>
        <p:txBody>
          <a:bodyPr/>
          <a:lstStyle/>
          <a:p>
            <a:r>
              <a:rPr lang="de-CH" smtClean="0"/>
              <a:t>Presentation template PHPCI 2024</a:t>
            </a:r>
            <a:endParaRPr lang="de-CH"/>
          </a:p>
        </p:txBody>
      </p:sp>
      <p:sp>
        <p:nvSpPr>
          <p:cNvPr id="7" name="Foliennummernplatzhalter 6"/>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2504618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CH"/>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p>
            <a:fld id="{56C87E83-788B-45E4-869C-622C44744F79}" type="datetime1">
              <a:rPr lang="de-CH" smtClean="0"/>
              <a:t>09.09.2024</a:t>
            </a:fld>
            <a:endParaRPr lang="de-CH"/>
          </a:p>
        </p:txBody>
      </p:sp>
      <p:sp>
        <p:nvSpPr>
          <p:cNvPr id="8" name="Fußzeilenplatzhalter 7"/>
          <p:cNvSpPr>
            <a:spLocks noGrp="1"/>
          </p:cNvSpPr>
          <p:nvPr>
            <p:ph type="ftr" sz="quarter" idx="11"/>
          </p:nvPr>
        </p:nvSpPr>
        <p:spPr/>
        <p:txBody>
          <a:bodyPr/>
          <a:lstStyle/>
          <a:p>
            <a:r>
              <a:rPr lang="de-CH" smtClean="0"/>
              <a:t>Presentation template PHPCI 2024</a:t>
            </a:r>
            <a:endParaRPr lang="de-CH"/>
          </a:p>
        </p:txBody>
      </p:sp>
      <p:sp>
        <p:nvSpPr>
          <p:cNvPr id="9" name="Foliennummernplatzhalter 8"/>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310614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p>
            <a:fld id="{EB969A3F-9223-40F3-98BF-76AC2B547A0D}" type="datetime1">
              <a:rPr lang="de-CH" smtClean="0"/>
              <a:t>09.09.2024</a:t>
            </a:fld>
            <a:endParaRPr lang="de-CH"/>
          </a:p>
        </p:txBody>
      </p:sp>
      <p:sp>
        <p:nvSpPr>
          <p:cNvPr id="4" name="Fußzeilenplatzhalter 3"/>
          <p:cNvSpPr>
            <a:spLocks noGrp="1"/>
          </p:cNvSpPr>
          <p:nvPr>
            <p:ph type="ftr" sz="quarter" idx="11"/>
          </p:nvPr>
        </p:nvSpPr>
        <p:spPr/>
        <p:txBody>
          <a:bodyPr/>
          <a:lstStyle/>
          <a:p>
            <a:r>
              <a:rPr lang="de-CH" smtClean="0"/>
              <a:t>Presentation template PHPCI 2024</a:t>
            </a:r>
            <a:endParaRPr lang="de-CH"/>
          </a:p>
        </p:txBody>
      </p:sp>
      <p:sp>
        <p:nvSpPr>
          <p:cNvPr id="5" name="Foliennummernplatzhalter 4"/>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1201287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CB41C58-C6A2-46D6-B2BA-6B2B78ADF424}" type="datetime1">
              <a:rPr lang="de-CH" smtClean="0"/>
              <a:t>09.09.2024</a:t>
            </a:fld>
            <a:endParaRPr lang="de-CH"/>
          </a:p>
        </p:txBody>
      </p:sp>
      <p:sp>
        <p:nvSpPr>
          <p:cNvPr id="3" name="Fußzeilenplatzhalter 2"/>
          <p:cNvSpPr>
            <a:spLocks noGrp="1"/>
          </p:cNvSpPr>
          <p:nvPr>
            <p:ph type="ftr" sz="quarter" idx="11"/>
          </p:nvPr>
        </p:nvSpPr>
        <p:spPr/>
        <p:txBody>
          <a:bodyPr/>
          <a:lstStyle/>
          <a:p>
            <a:r>
              <a:rPr lang="de-CH" smtClean="0"/>
              <a:t>Presentation template PHPCI 2024</a:t>
            </a:r>
            <a:endParaRPr lang="de-CH"/>
          </a:p>
        </p:txBody>
      </p:sp>
      <p:sp>
        <p:nvSpPr>
          <p:cNvPr id="4" name="Foliennummernplatzhalter 3"/>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CH"/>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BF38EFE-5F1A-4A26-982D-BFF14E98D8BF}" type="datetime1">
              <a:rPr lang="de-CH" smtClean="0"/>
              <a:t>09.09.2024</a:t>
            </a:fld>
            <a:endParaRPr lang="de-CH"/>
          </a:p>
        </p:txBody>
      </p:sp>
      <p:sp>
        <p:nvSpPr>
          <p:cNvPr id="6" name="Fußzeilenplatzhalter 5"/>
          <p:cNvSpPr>
            <a:spLocks noGrp="1"/>
          </p:cNvSpPr>
          <p:nvPr>
            <p:ph type="ftr" sz="quarter" idx="11"/>
          </p:nvPr>
        </p:nvSpPr>
        <p:spPr/>
        <p:txBody>
          <a:bodyPr/>
          <a:lstStyle/>
          <a:p>
            <a:r>
              <a:rPr lang="de-CH" smtClean="0"/>
              <a:t>Presentation template PHPCI 2024</a:t>
            </a:r>
            <a:endParaRPr lang="de-CH"/>
          </a:p>
        </p:txBody>
      </p:sp>
      <p:sp>
        <p:nvSpPr>
          <p:cNvPr id="7" name="Foliennummernplatzhalter 6"/>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404406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CH"/>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04D91BD-CCD5-4848-A620-3A2EE4E4CF44}" type="datetime1">
              <a:rPr lang="de-CH" smtClean="0"/>
              <a:t>09.09.2024</a:t>
            </a:fld>
            <a:endParaRPr lang="de-CH"/>
          </a:p>
        </p:txBody>
      </p:sp>
      <p:sp>
        <p:nvSpPr>
          <p:cNvPr id="6" name="Fußzeilenplatzhalter 5"/>
          <p:cNvSpPr>
            <a:spLocks noGrp="1"/>
          </p:cNvSpPr>
          <p:nvPr>
            <p:ph type="ftr" sz="quarter" idx="11"/>
          </p:nvPr>
        </p:nvSpPr>
        <p:spPr/>
        <p:txBody>
          <a:bodyPr/>
          <a:lstStyle/>
          <a:p>
            <a:r>
              <a:rPr lang="de-CH" smtClean="0"/>
              <a:t>Presentation template PHPCI 2024</a:t>
            </a:r>
            <a:endParaRPr lang="de-CH"/>
          </a:p>
        </p:txBody>
      </p:sp>
      <p:sp>
        <p:nvSpPr>
          <p:cNvPr id="7" name="Foliennummernplatzhalter 6"/>
          <p:cNvSpPr>
            <a:spLocks noGrp="1"/>
          </p:cNvSpPr>
          <p:nvPr>
            <p:ph type="sldNum" sz="quarter" idx="12"/>
          </p:nvPr>
        </p:nvSpPr>
        <p:spPr/>
        <p:txBody>
          <a:bodyPr/>
          <a:lstStyle/>
          <a:p>
            <a:fld id="{804C71B5-E73C-4ED4-AD86-BA4E3AACB22A}" type="slidenum">
              <a:rPr lang="de-CH" smtClean="0"/>
              <a:t>‹Nr.›</a:t>
            </a:fld>
            <a:endParaRPr lang="de-CH"/>
          </a:p>
        </p:txBody>
      </p:sp>
    </p:spTree>
    <p:extLst>
      <p:ext uri="{BB962C8B-B14F-4D97-AF65-F5344CB8AC3E}">
        <p14:creationId xmlns:p14="http://schemas.microsoft.com/office/powerpoint/2010/main" val="236795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smtClean="0"/>
              <a:t>Titelmasterformat durch Klicken bearbeiten</a:t>
            </a:r>
            <a:endParaRPr lang="de-CH" dirty="0"/>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CH" dirty="0"/>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FED6C-3E04-45D3-AFD6-51EC0F6BEB0F}" type="datetime1">
              <a:rPr lang="de-CH" smtClean="0"/>
              <a:t>09.09.2024</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CH" smtClean="0"/>
              <a:t>Presentation template PHPCI 2024</a:t>
            </a:r>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C71B5-E73C-4ED4-AD86-BA4E3AACB22A}" type="slidenum">
              <a:rPr lang="de-CH" smtClean="0"/>
              <a:t>‹Nr.›</a:t>
            </a:fld>
            <a:endParaRPr lang="de-CH"/>
          </a:p>
        </p:txBody>
      </p:sp>
      <p:pic>
        <p:nvPicPr>
          <p:cNvPr id="7" name="Grafik 6"/>
          <p:cNvPicPr>
            <a:picLocks noChangeAspect="1"/>
          </p:cNvPicPr>
          <p:nvPr userDrawn="1"/>
        </p:nvPicPr>
        <p:blipFill>
          <a:blip r:embed="rId13"/>
          <a:stretch>
            <a:fillRect/>
          </a:stretch>
        </p:blipFill>
        <p:spPr>
          <a:xfrm>
            <a:off x="10396452" y="27545"/>
            <a:ext cx="1745368" cy="664075"/>
          </a:xfrm>
          <a:prstGeom prst="rect">
            <a:avLst/>
          </a:prstGeom>
        </p:spPr>
      </p:pic>
    </p:spTree>
    <p:extLst>
      <p:ext uri="{BB962C8B-B14F-4D97-AF65-F5344CB8AC3E}">
        <p14:creationId xmlns:p14="http://schemas.microsoft.com/office/powerpoint/2010/main" val="427554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hpci2024.org/wp-content/uploads/2024/04/Abstract-Guidlines_02.04.2024-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pPr algn="l"/>
            <a:r>
              <a:rPr lang="de-CH" sz="4000" dirty="0" smtClean="0">
                <a:latin typeface="Helvetica" panose="020B0604020202020204" pitchFamily="34" charset="0"/>
                <a:cs typeface="Helvetica" panose="020B0604020202020204" pitchFamily="34" charset="0"/>
              </a:rPr>
              <a:t>This </a:t>
            </a:r>
            <a:r>
              <a:rPr lang="de-CH" sz="4000" dirty="0" err="1" smtClean="0">
                <a:latin typeface="Helvetica" panose="020B0604020202020204" pitchFamily="34" charset="0"/>
                <a:cs typeface="Helvetica" panose="020B0604020202020204" pitchFamily="34" charset="0"/>
              </a:rPr>
              <a:t>could</a:t>
            </a:r>
            <a:r>
              <a:rPr lang="de-CH" sz="4000" dirty="0" smtClean="0">
                <a:latin typeface="Helvetica" panose="020B0604020202020204" pitchFamily="34" charset="0"/>
                <a:cs typeface="Helvetica" panose="020B0604020202020204" pitchFamily="34" charset="0"/>
              </a:rPr>
              <a:t> </a:t>
            </a:r>
            <a:r>
              <a:rPr lang="de-CH" sz="4000" dirty="0" err="1" smtClean="0">
                <a:latin typeface="Helvetica" panose="020B0604020202020204" pitchFamily="34" charset="0"/>
                <a:cs typeface="Helvetica" panose="020B0604020202020204" pitchFamily="34" charset="0"/>
              </a:rPr>
              <a:t>be</a:t>
            </a:r>
            <a:r>
              <a:rPr lang="de-CH" sz="4000" dirty="0" smtClean="0">
                <a:latin typeface="Helvetica" panose="020B0604020202020204" pitchFamily="34" charset="0"/>
                <a:cs typeface="Helvetica" panose="020B0604020202020204" pitchFamily="34" charset="0"/>
              </a:rPr>
              <a:t> </a:t>
            </a:r>
            <a:br>
              <a:rPr lang="de-CH" sz="4000" dirty="0" smtClean="0">
                <a:latin typeface="Helvetica" panose="020B0604020202020204" pitchFamily="34" charset="0"/>
                <a:cs typeface="Helvetica" panose="020B0604020202020204" pitchFamily="34" charset="0"/>
              </a:rPr>
            </a:br>
            <a:r>
              <a:rPr lang="de-CH" sz="4000" dirty="0" err="1" smtClean="0">
                <a:latin typeface="Helvetica" panose="020B0604020202020204" pitchFamily="34" charset="0"/>
                <a:cs typeface="Helvetica" panose="020B0604020202020204" pitchFamily="34" charset="0"/>
              </a:rPr>
              <a:t>your</a:t>
            </a:r>
            <a:r>
              <a:rPr lang="de-CH" sz="4000" dirty="0" smtClean="0">
                <a:latin typeface="Helvetica" panose="020B0604020202020204" pitchFamily="34" charset="0"/>
                <a:cs typeface="Helvetica" panose="020B0604020202020204" pitchFamily="34" charset="0"/>
              </a:rPr>
              <a:t> </a:t>
            </a:r>
            <a:r>
              <a:rPr lang="de-CH" sz="4000" dirty="0" err="1" smtClean="0">
                <a:latin typeface="Helvetica" panose="020B0604020202020204" pitchFamily="34" charset="0"/>
                <a:cs typeface="Helvetica" panose="020B0604020202020204" pitchFamily="34" charset="0"/>
              </a:rPr>
              <a:t>presentation’s</a:t>
            </a:r>
            <a:r>
              <a:rPr lang="de-CH" sz="4000" dirty="0" smtClean="0">
                <a:latin typeface="Helvetica" panose="020B0604020202020204" pitchFamily="34" charset="0"/>
                <a:cs typeface="Helvetica" panose="020B0604020202020204" pitchFamily="34" charset="0"/>
              </a:rPr>
              <a:t> title</a:t>
            </a:r>
            <a:endParaRPr lang="de-CH" sz="4000" dirty="0">
              <a:latin typeface="Helvetica" panose="020B0604020202020204" pitchFamily="34" charset="0"/>
              <a:cs typeface="Helvetica" panose="020B0604020202020204" pitchFamily="34" charset="0"/>
            </a:endParaRPr>
          </a:p>
        </p:txBody>
      </p:sp>
      <p:sp>
        <p:nvSpPr>
          <p:cNvPr id="3" name="Untertitel 2"/>
          <p:cNvSpPr>
            <a:spLocks noGrp="1"/>
          </p:cNvSpPr>
          <p:nvPr>
            <p:ph type="subTitle" idx="1"/>
          </p:nvPr>
        </p:nvSpPr>
        <p:spPr>
          <a:xfrm>
            <a:off x="1524000" y="3819486"/>
            <a:ext cx="9144000" cy="1655762"/>
          </a:xfrm>
        </p:spPr>
        <p:txBody>
          <a:bodyPr/>
          <a:lstStyle/>
          <a:p>
            <a:pPr algn="l"/>
            <a:r>
              <a:rPr lang="de-CH" b="1" dirty="0" smtClean="0">
                <a:latin typeface="Helvetica" panose="020B0604020202020204" pitchFamily="34" charset="0"/>
                <a:cs typeface="Helvetica" panose="020B0604020202020204" pitchFamily="34" charset="0"/>
              </a:rPr>
              <a:t>This </a:t>
            </a:r>
            <a:r>
              <a:rPr lang="de-CH" b="1" dirty="0" err="1" smtClean="0">
                <a:latin typeface="Helvetica" panose="020B0604020202020204" pitchFamily="34" charset="0"/>
                <a:cs typeface="Helvetica" panose="020B0604020202020204" pitchFamily="34" charset="0"/>
              </a:rPr>
              <a:t>could</a:t>
            </a:r>
            <a:r>
              <a:rPr lang="de-CH" b="1" dirty="0" smtClean="0">
                <a:latin typeface="Helvetica" panose="020B0604020202020204" pitchFamily="34" charset="0"/>
                <a:cs typeface="Helvetica" panose="020B0604020202020204" pitchFamily="34" charset="0"/>
              </a:rPr>
              <a:t> </a:t>
            </a:r>
            <a:r>
              <a:rPr lang="de-CH" b="1" dirty="0" err="1" smtClean="0">
                <a:latin typeface="Helvetica" panose="020B0604020202020204" pitchFamily="34" charset="0"/>
                <a:cs typeface="Helvetica" panose="020B0604020202020204" pitchFamily="34" charset="0"/>
              </a:rPr>
              <a:t>be</a:t>
            </a:r>
            <a:r>
              <a:rPr lang="de-CH" b="1" dirty="0" smtClean="0">
                <a:latin typeface="Helvetica" panose="020B0604020202020204" pitchFamily="34" charset="0"/>
                <a:cs typeface="Helvetica" panose="020B0604020202020204" pitchFamily="34" charset="0"/>
              </a:rPr>
              <a:t> </a:t>
            </a:r>
            <a:r>
              <a:rPr lang="de-CH" b="1" dirty="0" err="1" smtClean="0">
                <a:latin typeface="Helvetica" panose="020B0604020202020204" pitchFamily="34" charset="0"/>
                <a:cs typeface="Helvetica" panose="020B0604020202020204" pitchFamily="34" charset="0"/>
              </a:rPr>
              <a:t>your</a:t>
            </a:r>
            <a:r>
              <a:rPr lang="de-CH" b="1" dirty="0" smtClean="0">
                <a:latin typeface="Helvetica" panose="020B0604020202020204" pitchFamily="34" charset="0"/>
                <a:cs typeface="Helvetica" panose="020B0604020202020204" pitchFamily="34" charset="0"/>
              </a:rPr>
              <a:t> </a:t>
            </a:r>
            <a:r>
              <a:rPr lang="de-CH" b="1" dirty="0" err="1" smtClean="0">
                <a:latin typeface="Helvetica" panose="020B0604020202020204" pitchFamily="34" charset="0"/>
                <a:cs typeface="Helvetica" panose="020B0604020202020204" pitchFamily="34" charset="0"/>
              </a:rPr>
              <a:t>presentation’s</a:t>
            </a:r>
            <a:r>
              <a:rPr lang="de-CH" b="1" dirty="0" smtClean="0">
                <a:latin typeface="Helvetica" panose="020B0604020202020204" pitchFamily="34" charset="0"/>
                <a:cs typeface="Helvetica" panose="020B0604020202020204" pitchFamily="34" charset="0"/>
              </a:rPr>
              <a:t> </a:t>
            </a:r>
            <a:r>
              <a:rPr lang="de-CH" b="1" dirty="0" err="1" smtClean="0">
                <a:latin typeface="Helvetica" panose="020B0604020202020204" pitchFamily="34" charset="0"/>
                <a:cs typeface="Helvetica" panose="020B0604020202020204" pitchFamily="34" charset="0"/>
              </a:rPr>
              <a:t>subtitle</a:t>
            </a:r>
            <a:endParaRPr lang="de-CH" b="1" dirty="0" smtClean="0">
              <a:latin typeface="Helvetica" panose="020B0604020202020204" pitchFamily="34" charset="0"/>
              <a:cs typeface="Helvetica" panose="020B0604020202020204" pitchFamily="34" charset="0"/>
            </a:endParaRPr>
          </a:p>
          <a:p>
            <a:pPr algn="l"/>
            <a:r>
              <a:rPr lang="de-CH" dirty="0" err="1" smtClean="0">
                <a:latin typeface="Helvetica" panose="020B0604020202020204" pitchFamily="34" charset="0"/>
                <a:cs typeface="Helvetica" panose="020B0604020202020204" pitchFamily="34" charset="0"/>
              </a:rPr>
              <a:t>Presenter’s</a:t>
            </a:r>
            <a:r>
              <a:rPr lang="de-CH" dirty="0" smtClean="0">
                <a:latin typeface="Helvetica" panose="020B0604020202020204" pitchFamily="34" charset="0"/>
                <a:cs typeface="Helvetica" panose="020B0604020202020204" pitchFamily="34" charset="0"/>
              </a:rPr>
              <a:t> </a:t>
            </a:r>
            <a:r>
              <a:rPr lang="de-CH" dirty="0" err="1" smtClean="0">
                <a:latin typeface="Helvetica" panose="020B0604020202020204" pitchFamily="34" charset="0"/>
                <a:cs typeface="Helvetica" panose="020B0604020202020204" pitchFamily="34" charset="0"/>
              </a:rPr>
              <a:t>name</a:t>
            </a:r>
            <a:r>
              <a:rPr lang="de-CH" dirty="0" smtClean="0">
                <a:latin typeface="Helvetica" panose="020B0604020202020204" pitchFamily="34" charset="0"/>
                <a:cs typeface="Helvetica" panose="020B0604020202020204" pitchFamily="34" charset="0"/>
              </a:rPr>
              <a:t> &amp; </a:t>
            </a:r>
            <a:r>
              <a:rPr lang="de-CH" dirty="0" err="1" smtClean="0">
                <a:latin typeface="Helvetica" panose="020B0604020202020204" pitchFamily="34" charset="0"/>
                <a:cs typeface="Helvetica" panose="020B0604020202020204" pitchFamily="34" charset="0"/>
              </a:rPr>
              <a:t>co-authors</a:t>
            </a:r>
            <a:endParaRPr lang="de-CH" dirty="0" smtClean="0">
              <a:latin typeface="Helvetica" panose="020B0604020202020204" pitchFamily="34" charset="0"/>
              <a:cs typeface="Helvetica" panose="020B0604020202020204" pitchFamily="34" charset="0"/>
            </a:endParaRPr>
          </a:p>
          <a:p>
            <a:pPr algn="l"/>
            <a:r>
              <a:rPr lang="de-CH" dirty="0" smtClean="0">
                <a:latin typeface="Helvetica" panose="020B0604020202020204" pitchFamily="34" charset="0"/>
                <a:cs typeface="Helvetica" panose="020B0604020202020204" pitchFamily="34" charset="0"/>
              </a:rPr>
              <a:t>Date, Location</a:t>
            </a:r>
          </a:p>
        </p:txBody>
      </p:sp>
      <p:pic>
        <p:nvPicPr>
          <p:cNvPr id="4" name="Grafik 3"/>
          <p:cNvPicPr>
            <a:picLocks noChangeAspect="1"/>
          </p:cNvPicPr>
          <p:nvPr/>
        </p:nvPicPr>
        <p:blipFill>
          <a:blip r:embed="rId2"/>
          <a:stretch>
            <a:fillRect/>
          </a:stretch>
        </p:blipFill>
        <p:spPr>
          <a:xfrm>
            <a:off x="9194180" y="850"/>
            <a:ext cx="2947639" cy="1121513"/>
          </a:xfrm>
          <a:prstGeom prst="rect">
            <a:avLst/>
          </a:prstGeom>
        </p:spPr>
      </p:pic>
      <p:cxnSp>
        <p:nvCxnSpPr>
          <p:cNvPr id="6" name="Gerader Verbinder 5"/>
          <p:cNvCxnSpPr/>
          <p:nvPr/>
        </p:nvCxnSpPr>
        <p:spPr>
          <a:xfrm>
            <a:off x="1524000" y="3657600"/>
            <a:ext cx="7932234" cy="0"/>
          </a:xfrm>
          <a:prstGeom prst="line">
            <a:avLst/>
          </a:prstGeom>
          <a:ln w="12700">
            <a:solidFill>
              <a:srgbClr val="0BB2D3"/>
            </a:solidFill>
          </a:ln>
        </p:spPr>
        <p:style>
          <a:lnRef idx="1">
            <a:schemeClr val="accent1"/>
          </a:lnRef>
          <a:fillRef idx="0">
            <a:schemeClr val="accent1"/>
          </a:fillRef>
          <a:effectRef idx="0">
            <a:schemeClr val="accent1"/>
          </a:effectRef>
          <a:fontRef idx="minor">
            <a:schemeClr val="tx1"/>
          </a:fontRef>
        </p:style>
      </p:cxnSp>
      <p:sp>
        <p:nvSpPr>
          <p:cNvPr id="5" name="Textfeld 4"/>
          <p:cNvSpPr txBox="1"/>
          <p:nvPr/>
        </p:nvSpPr>
        <p:spPr>
          <a:xfrm rot="1212563">
            <a:off x="5665075" y="2213476"/>
            <a:ext cx="3400097" cy="646331"/>
          </a:xfrm>
          <a:prstGeom prst="rect">
            <a:avLst/>
          </a:prstGeom>
          <a:solidFill>
            <a:schemeClr val="accent6"/>
          </a:solidFill>
        </p:spPr>
        <p:txBody>
          <a:bodyPr wrap="square" rtlCol="0">
            <a:spAutoFit/>
          </a:bodyPr>
          <a:lstStyle/>
          <a:p>
            <a:r>
              <a:rPr lang="en-US" b="1" dirty="0"/>
              <a:t>Feel free to customize the slides however you prefer.</a:t>
            </a:r>
            <a:endParaRPr lang="de-CH" b="1" dirty="0"/>
          </a:p>
        </p:txBody>
      </p:sp>
    </p:spTree>
    <p:extLst>
      <p:ext uri="{BB962C8B-B14F-4D97-AF65-F5344CB8AC3E}">
        <p14:creationId xmlns:p14="http://schemas.microsoft.com/office/powerpoint/2010/main" val="2734727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err="1"/>
              <a:t>Conflict</a:t>
            </a:r>
            <a:r>
              <a:rPr lang="de-CH" dirty="0"/>
              <a:t> </a:t>
            </a:r>
            <a:r>
              <a:rPr lang="de-CH" dirty="0" err="1"/>
              <a:t>of</a:t>
            </a:r>
            <a:r>
              <a:rPr lang="de-CH" dirty="0"/>
              <a:t> </a:t>
            </a:r>
            <a:r>
              <a:rPr lang="de-CH" dirty="0" err="1"/>
              <a:t>interest</a:t>
            </a:r>
            <a:r>
              <a:rPr lang="de-CH" dirty="0"/>
              <a:t> </a:t>
            </a:r>
            <a:r>
              <a:rPr lang="de-CH" dirty="0" err="1"/>
              <a:t>disclosure</a:t>
            </a:r>
            <a:endParaRPr lang="de-CH" dirty="0"/>
          </a:p>
        </p:txBody>
      </p:sp>
      <p:sp>
        <p:nvSpPr>
          <p:cNvPr id="3" name="Inhaltsplatzhalter 2"/>
          <p:cNvSpPr>
            <a:spLocks noGrp="1"/>
          </p:cNvSpPr>
          <p:nvPr>
            <p:ph idx="1"/>
          </p:nvPr>
        </p:nvSpPr>
        <p:spPr/>
        <p:txBody>
          <a:bodyPr>
            <a:normAutofit fontScale="77500" lnSpcReduction="20000"/>
          </a:bodyPr>
          <a:lstStyle/>
          <a:p>
            <a:pPr marL="0" indent="0">
              <a:buNone/>
            </a:pPr>
            <a:r>
              <a:rPr lang="en-US" dirty="0" smtClean="0"/>
              <a:t>(   </a:t>
            </a:r>
            <a:r>
              <a:rPr lang="en-US" dirty="0"/>
              <a:t>)  	I have no, real or perceived, direct or indirect conflicts of interest that 	</a:t>
            </a:r>
            <a:br>
              <a:rPr lang="en-US" dirty="0"/>
            </a:br>
            <a:r>
              <a:rPr lang="en-US" dirty="0"/>
              <a:t>	relate to this presentation.</a:t>
            </a:r>
          </a:p>
          <a:p>
            <a:pPr marL="0" indent="0">
              <a:buNone/>
            </a:pPr>
            <a:r>
              <a:rPr lang="en-US" dirty="0"/>
              <a:t>(   )  	I have the following, real or perceived direct or indirect conflicts of 	</a:t>
            </a:r>
            <a:br>
              <a:rPr lang="en-US" dirty="0"/>
            </a:br>
            <a:r>
              <a:rPr lang="en-US" dirty="0"/>
              <a:t>	interest that relate to this presentation: </a:t>
            </a:r>
          </a:p>
          <a:p>
            <a:endParaRPr lang="en-US" dirty="0"/>
          </a:p>
          <a:p>
            <a:r>
              <a:rPr lang="en-US" dirty="0"/>
              <a:t>TYPE OF </a:t>
            </a:r>
            <a:r>
              <a:rPr lang="en-US" dirty="0" smtClean="0"/>
              <a:t>AFFILIATION:</a:t>
            </a:r>
            <a:endParaRPr lang="en-US" dirty="0"/>
          </a:p>
          <a:p>
            <a:r>
              <a:rPr lang="en-US" dirty="0"/>
              <a:t>Receipt of grants/research supports:			</a:t>
            </a:r>
          </a:p>
          <a:p>
            <a:r>
              <a:rPr lang="en-US" dirty="0"/>
              <a:t>Receipt of honoraria or consultation fees:			</a:t>
            </a:r>
          </a:p>
          <a:p>
            <a:r>
              <a:rPr lang="en-US" dirty="0"/>
              <a:t>Participation in a company sponsored speaker’s bureau:</a:t>
            </a:r>
          </a:p>
          <a:p>
            <a:r>
              <a:rPr lang="en-US" dirty="0"/>
              <a:t>Stock shareholder:								</a:t>
            </a:r>
          </a:p>
          <a:p>
            <a:r>
              <a:rPr lang="en-US" dirty="0"/>
              <a:t>Spouse/Partner:								</a:t>
            </a:r>
          </a:p>
          <a:p>
            <a:r>
              <a:rPr lang="en-US" dirty="0"/>
              <a:t>Other support (please specify</a:t>
            </a:r>
            <a:r>
              <a:rPr lang="en-US" dirty="0" smtClean="0"/>
              <a:t>):</a:t>
            </a:r>
            <a:endParaRPr lang="en-US" dirty="0"/>
          </a:p>
        </p:txBody>
      </p:sp>
      <p:sp>
        <p:nvSpPr>
          <p:cNvPr id="4" name="Datumsplatzhalter 3"/>
          <p:cNvSpPr>
            <a:spLocks noGrp="1"/>
          </p:cNvSpPr>
          <p:nvPr>
            <p:ph type="dt" sz="half" idx="10"/>
          </p:nvPr>
        </p:nvSpPr>
        <p:spPr/>
        <p:txBody>
          <a:bodyPr/>
          <a:lstStyle/>
          <a:p>
            <a:fld id="{6E90EF39-018E-4362-BE91-2E5D3602942A}"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2</a:t>
            </a:fld>
            <a:endParaRPr lang="de-CH"/>
          </a:p>
        </p:txBody>
      </p:sp>
    </p:spTree>
    <p:extLst>
      <p:ext uri="{BB962C8B-B14F-4D97-AF65-F5344CB8AC3E}">
        <p14:creationId xmlns:p14="http://schemas.microsoft.com/office/powerpoint/2010/main" val="3804489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Information </a:t>
            </a:r>
            <a:r>
              <a:rPr lang="de-CH" dirty="0" err="1"/>
              <a:t>for</a:t>
            </a:r>
            <a:r>
              <a:rPr lang="de-CH" dirty="0"/>
              <a:t> </a:t>
            </a:r>
            <a:r>
              <a:rPr lang="de-CH" dirty="0" err="1"/>
              <a:t>presenters</a:t>
            </a:r>
            <a:endParaRPr lang="de-CH" dirty="0"/>
          </a:p>
        </p:txBody>
      </p:sp>
      <p:sp>
        <p:nvSpPr>
          <p:cNvPr id="3" name="Inhaltsplatzhalter 2"/>
          <p:cNvSpPr>
            <a:spLocks noGrp="1"/>
          </p:cNvSpPr>
          <p:nvPr>
            <p:ph idx="1"/>
          </p:nvPr>
        </p:nvSpPr>
        <p:spPr/>
        <p:txBody>
          <a:bodyPr>
            <a:normAutofit fontScale="85000" lnSpcReduction="20000"/>
          </a:bodyPr>
          <a:lstStyle/>
          <a:p>
            <a:pPr>
              <a:lnSpc>
                <a:spcPct val="100000"/>
              </a:lnSpc>
            </a:pPr>
            <a:r>
              <a:rPr lang="en-US" dirty="0"/>
              <a:t>The detailed guidelines can be found </a:t>
            </a:r>
            <a:r>
              <a:rPr lang="en-US" dirty="0" smtClean="0">
                <a:solidFill>
                  <a:srgbClr val="FF0000"/>
                </a:solidFill>
                <a:hlinkClick r:id="rId2"/>
              </a:rPr>
              <a:t>here</a:t>
            </a:r>
            <a:r>
              <a:rPr lang="en-US" dirty="0" smtClean="0"/>
              <a:t>.</a:t>
            </a:r>
          </a:p>
          <a:p>
            <a:pPr>
              <a:lnSpc>
                <a:spcPct val="100000"/>
              </a:lnSpc>
            </a:pPr>
            <a:r>
              <a:rPr lang="en-US" dirty="0" smtClean="0"/>
              <a:t>Speakers </a:t>
            </a:r>
            <a:r>
              <a:rPr lang="en-US" dirty="0"/>
              <a:t>will </a:t>
            </a:r>
            <a:r>
              <a:rPr lang="en-US" b="1" dirty="0"/>
              <a:t>not</a:t>
            </a:r>
            <a:r>
              <a:rPr lang="en-US" dirty="0"/>
              <a:t> be able to use their personal computers to present slides at PHPCI Conference 2024.</a:t>
            </a:r>
          </a:p>
          <a:p>
            <a:pPr>
              <a:lnSpc>
                <a:spcPct val="100000"/>
              </a:lnSpc>
            </a:pPr>
            <a:r>
              <a:rPr lang="en-US" dirty="0"/>
              <a:t>PowerPoint is the only presentation tool available in all session halls.</a:t>
            </a:r>
          </a:p>
          <a:p>
            <a:pPr>
              <a:lnSpc>
                <a:spcPct val="100000"/>
              </a:lnSpc>
            </a:pPr>
            <a:r>
              <a:rPr lang="en-US" dirty="0"/>
              <a:t>All presentations must be taken to the Session’s Room at least </a:t>
            </a:r>
            <a:r>
              <a:rPr lang="en-US" dirty="0" smtClean="0"/>
              <a:t>20 </a:t>
            </a:r>
            <a:r>
              <a:rPr lang="en-US" dirty="0"/>
              <a:t>minutes </a:t>
            </a:r>
            <a:r>
              <a:rPr lang="en-US" dirty="0" smtClean="0"/>
              <a:t>prior </a:t>
            </a:r>
            <a:r>
              <a:rPr lang="en-US" dirty="0"/>
              <a:t>to the start of the session. Please bring your presentation on a portable storage device (USB Memory Stick). Kindly note that storage devices will not be returned if left behind.</a:t>
            </a:r>
          </a:p>
          <a:p>
            <a:pPr>
              <a:lnSpc>
                <a:spcPct val="100000"/>
              </a:lnSpc>
            </a:pPr>
            <a:r>
              <a:rPr lang="en-US" dirty="0"/>
              <a:t>Please secure sufficient time to deliver your slides to the volunteer, who will assist with the start of each presentation.</a:t>
            </a:r>
          </a:p>
          <a:p>
            <a:pPr>
              <a:lnSpc>
                <a:spcPct val="100000"/>
              </a:lnSpc>
            </a:pPr>
            <a:r>
              <a:rPr lang="en-US" dirty="0"/>
              <a:t>Conflict of interest (COI) statement: The second slide of all presentations must necessarily and without exception reflect the conflict of interest.</a:t>
            </a:r>
          </a:p>
          <a:p>
            <a:endParaRPr lang="de-CH" dirty="0"/>
          </a:p>
        </p:txBody>
      </p:sp>
      <p:sp>
        <p:nvSpPr>
          <p:cNvPr id="4" name="Datumsplatzhalter 3"/>
          <p:cNvSpPr>
            <a:spLocks noGrp="1"/>
          </p:cNvSpPr>
          <p:nvPr>
            <p:ph type="dt" sz="half" idx="10"/>
          </p:nvPr>
        </p:nvSpPr>
        <p:spPr/>
        <p:txBody>
          <a:bodyPr/>
          <a:lstStyle/>
          <a:p>
            <a:fld id="{15FA7A0B-218E-4D2B-8476-9EBC1FB61647}"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3</a:t>
            </a:fld>
            <a:endParaRPr lang="de-CH"/>
          </a:p>
        </p:txBody>
      </p:sp>
    </p:spTree>
    <p:extLst>
      <p:ext uri="{BB962C8B-B14F-4D97-AF65-F5344CB8AC3E}">
        <p14:creationId xmlns:p14="http://schemas.microsoft.com/office/powerpoint/2010/main" val="1429413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Information on </a:t>
            </a:r>
            <a:r>
              <a:rPr lang="de-CH" dirty="0" err="1"/>
              <a:t>slide</a:t>
            </a:r>
            <a:r>
              <a:rPr lang="de-CH" dirty="0"/>
              <a:t> </a:t>
            </a:r>
            <a:r>
              <a:rPr lang="de-CH" dirty="0" err="1"/>
              <a:t>format</a:t>
            </a:r>
            <a:endParaRPr lang="de-CH" dirty="0"/>
          </a:p>
        </p:txBody>
      </p:sp>
      <p:sp>
        <p:nvSpPr>
          <p:cNvPr id="3" name="Inhaltsplatzhalter 2"/>
          <p:cNvSpPr>
            <a:spLocks noGrp="1"/>
          </p:cNvSpPr>
          <p:nvPr>
            <p:ph idx="1"/>
          </p:nvPr>
        </p:nvSpPr>
        <p:spPr/>
        <p:txBody>
          <a:bodyPr>
            <a:normAutofit fontScale="92500" lnSpcReduction="10000"/>
          </a:bodyPr>
          <a:lstStyle/>
          <a:p>
            <a:r>
              <a:rPr lang="en-US" dirty="0"/>
              <a:t>The PowerPoint handling and distribution system is optimized for MS PowerPoint and PDF (Adobe Acrobat) files. Please only use Latin based fonts. If special fonts are needed, they should be stored as ‘embedded fonts’ within the presentation. </a:t>
            </a:r>
          </a:p>
          <a:p>
            <a:r>
              <a:rPr lang="en-US" dirty="0"/>
              <a:t>Presentations should be saved as .</a:t>
            </a:r>
            <a:r>
              <a:rPr lang="en-US" dirty="0" err="1"/>
              <a:t>ppt</a:t>
            </a:r>
            <a:r>
              <a:rPr lang="en-US" dirty="0"/>
              <a:t>, </a:t>
            </a:r>
            <a:r>
              <a:rPr lang="en-US" dirty="0" err="1"/>
              <a:t>pptx</a:t>
            </a:r>
            <a:r>
              <a:rPr lang="en-US" dirty="0"/>
              <a:t> (Power Point) or .</a:t>
            </a:r>
            <a:r>
              <a:rPr lang="en-US" dirty="0" err="1"/>
              <a:t>pps</a:t>
            </a:r>
            <a:r>
              <a:rPr lang="en-US" dirty="0"/>
              <a:t>, .</a:t>
            </a:r>
            <a:r>
              <a:rPr lang="en-US" dirty="0" err="1"/>
              <a:t>ppsx</a:t>
            </a:r>
            <a:r>
              <a:rPr lang="en-US" dirty="0"/>
              <a:t> (PowerPoint Slideshow) and movies as separate files. When using mathematical symbols please use those, which are available under Latin fonts (</a:t>
            </a:r>
            <a:r>
              <a:rPr lang="en-US" dirty="0" err="1"/>
              <a:t>unicode</a:t>
            </a:r>
            <a:r>
              <a:rPr lang="en-US" dirty="0"/>
              <a:t> or Western Europe). </a:t>
            </a:r>
          </a:p>
          <a:p>
            <a:r>
              <a:rPr lang="en-US" dirty="0"/>
              <a:t>The presentation computers and projectors will be set up and optimized for 16:9 aspect ratio-full HD (1920x1080) in all rooms. As format for embedded movies, ‘MP4 movies’ are preferred (but may also be .</a:t>
            </a:r>
            <a:r>
              <a:rPr lang="en-US" dirty="0" err="1"/>
              <a:t>avi</a:t>
            </a:r>
            <a:r>
              <a:rPr lang="en-US" dirty="0"/>
              <a:t>, .</a:t>
            </a:r>
            <a:r>
              <a:rPr lang="en-US" dirty="0" err="1"/>
              <a:t>wmv</a:t>
            </a:r>
            <a:r>
              <a:rPr lang="en-US" dirty="0"/>
              <a:t>).</a:t>
            </a:r>
          </a:p>
          <a:p>
            <a:endParaRPr lang="de-CH" dirty="0"/>
          </a:p>
        </p:txBody>
      </p:sp>
      <p:sp>
        <p:nvSpPr>
          <p:cNvPr id="4" name="Datumsplatzhalter 3"/>
          <p:cNvSpPr>
            <a:spLocks noGrp="1"/>
          </p:cNvSpPr>
          <p:nvPr>
            <p:ph type="dt" sz="half" idx="10"/>
          </p:nvPr>
        </p:nvSpPr>
        <p:spPr/>
        <p:txBody>
          <a:bodyPr/>
          <a:lstStyle/>
          <a:p>
            <a:fld id="{5C65B4EB-3231-4D01-A4DE-C63FC93B185D}" type="datetime1">
              <a:rPr lang="de-CH" smtClean="0"/>
              <a:t>09.09.2024</a:t>
            </a:fld>
            <a:endParaRPr lang="de-CH"/>
          </a:p>
        </p:txBody>
      </p:sp>
      <p:sp>
        <p:nvSpPr>
          <p:cNvPr id="5" name="Fußzeilenplatzhalter 4"/>
          <p:cNvSpPr>
            <a:spLocks noGrp="1"/>
          </p:cNvSpPr>
          <p:nvPr>
            <p:ph type="ftr" sz="quarter" idx="11"/>
          </p:nvPr>
        </p:nvSpPr>
        <p:spPr/>
        <p:txBody>
          <a:bodyPr/>
          <a:lstStyle/>
          <a:p>
            <a:r>
              <a:rPr lang="de-CH" smtClean="0"/>
              <a:t>Presentation template PHPCI 2024</a:t>
            </a:r>
            <a:endParaRPr lang="de-CH"/>
          </a:p>
        </p:txBody>
      </p:sp>
      <p:sp>
        <p:nvSpPr>
          <p:cNvPr id="6" name="Foliennummernplatzhalter 5"/>
          <p:cNvSpPr>
            <a:spLocks noGrp="1"/>
          </p:cNvSpPr>
          <p:nvPr>
            <p:ph type="sldNum" sz="quarter" idx="12"/>
          </p:nvPr>
        </p:nvSpPr>
        <p:spPr/>
        <p:txBody>
          <a:bodyPr/>
          <a:lstStyle/>
          <a:p>
            <a:fld id="{804C71B5-E73C-4ED4-AD86-BA4E3AACB22A}" type="slidenum">
              <a:rPr lang="de-CH" smtClean="0"/>
              <a:t>4</a:t>
            </a:fld>
            <a:endParaRPr lang="de-CH"/>
          </a:p>
        </p:txBody>
      </p:sp>
    </p:spTree>
    <p:extLst>
      <p:ext uri="{BB962C8B-B14F-4D97-AF65-F5344CB8AC3E}">
        <p14:creationId xmlns:p14="http://schemas.microsoft.com/office/powerpoint/2010/main" val="19173083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HPCI2024">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Breitbild</PresentationFormat>
  <Paragraphs>36</Paragraphs>
  <Slides>4</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Helvetica</vt:lpstr>
      <vt:lpstr>Office</vt:lpstr>
      <vt:lpstr>This could be  your presentation’s title</vt:lpstr>
      <vt:lpstr>Conflict of interest disclosure</vt:lpstr>
      <vt:lpstr>Information for presenters</vt:lpstr>
      <vt:lpstr>Information on slide format</vt:lpstr>
    </vt:vector>
  </TitlesOfParts>
  <Company>Insel Gruppe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could be your presentation’s title</dc:title>
  <dc:creator>Felber, Sibylle</dc:creator>
  <cp:lastModifiedBy>Hagemann, Monika</cp:lastModifiedBy>
  <cp:revision>9</cp:revision>
  <dcterms:created xsi:type="dcterms:W3CDTF">2024-08-29T12:18:30Z</dcterms:created>
  <dcterms:modified xsi:type="dcterms:W3CDTF">2024-09-09T13:28:40Z</dcterms:modified>
</cp:coreProperties>
</file>