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3716000" cy="195072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Next"/>
      </a:defRPr>
    </a:lvl1pPr>
    <a:lvl2pPr marL="0" marR="0" indent="4572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Next"/>
      </a:defRPr>
    </a:lvl2pPr>
    <a:lvl3pPr marL="0" marR="0" indent="9144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Next"/>
      </a:defRPr>
    </a:lvl3pPr>
    <a:lvl4pPr marL="0" marR="0" indent="13716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Next"/>
      </a:defRPr>
    </a:lvl4pPr>
    <a:lvl5pPr marL="0" marR="0" indent="18288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Next"/>
      </a:defRPr>
    </a:lvl5pPr>
    <a:lvl6pPr marL="0" marR="0" indent="22860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Next"/>
      </a:defRPr>
    </a:lvl6pPr>
    <a:lvl7pPr marL="0" marR="0" indent="27432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Next"/>
      </a:defRPr>
    </a:lvl7pPr>
    <a:lvl8pPr marL="0" marR="0" indent="32004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Next"/>
      </a:defRPr>
    </a:lvl8pPr>
    <a:lvl9pPr marL="0" marR="0" indent="36576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Next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60" autoAdjust="0"/>
    <p:restoredTop sz="94607" autoAdjust="0"/>
  </p:normalViewPr>
  <p:slideViewPr>
    <p:cSldViewPr snapToGrid="0">
      <p:cViewPr varScale="1">
        <p:scale>
          <a:sx n="38" d="100"/>
          <a:sy n="38" d="100"/>
        </p:scale>
        <p:origin x="3244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spcBef>
        <a:spcPts val="400"/>
      </a:spcBef>
      <a:defRPr sz="1200">
        <a:latin typeface="+mn-lt"/>
        <a:ea typeface="+mn-ea"/>
        <a:cs typeface="+mn-cs"/>
        <a:sym typeface="Avenir Next"/>
      </a:defRPr>
    </a:lvl1pPr>
    <a:lvl2pPr indent="228600" defTabSz="457200" latinLnBrk="0">
      <a:spcBef>
        <a:spcPts val="400"/>
      </a:spcBef>
      <a:defRPr sz="1200">
        <a:latin typeface="+mn-lt"/>
        <a:ea typeface="+mn-ea"/>
        <a:cs typeface="+mn-cs"/>
        <a:sym typeface="Avenir Next"/>
      </a:defRPr>
    </a:lvl2pPr>
    <a:lvl3pPr indent="457200" defTabSz="457200" latinLnBrk="0">
      <a:spcBef>
        <a:spcPts val="400"/>
      </a:spcBef>
      <a:defRPr sz="1200">
        <a:latin typeface="+mn-lt"/>
        <a:ea typeface="+mn-ea"/>
        <a:cs typeface="+mn-cs"/>
        <a:sym typeface="Avenir Next"/>
      </a:defRPr>
    </a:lvl3pPr>
    <a:lvl4pPr indent="685800" defTabSz="457200" latinLnBrk="0">
      <a:spcBef>
        <a:spcPts val="400"/>
      </a:spcBef>
      <a:defRPr sz="1200">
        <a:latin typeface="+mn-lt"/>
        <a:ea typeface="+mn-ea"/>
        <a:cs typeface="+mn-cs"/>
        <a:sym typeface="Avenir Next"/>
      </a:defRPr>
    </a:lvl4pPr>
    <a:lvl5pPr indent="914400" defTabSz="457200" latinLnBrk="0">
      <a:spcBef>
        <a:spcPts val="400"/>
      </a:spcBef>
      <a:defRPr sz="1200">
        <a:latin typeface="+mn-lt"/>
        <a:ea typeface="+mn-ea"/>
        <a:cs typeface="+mn-cs"/>
        <a:sym typeface="Avenir Next"/>
      </a:defRPr>
    </a:lvl5pPr>
    <a:lvl6pPr indent="1143000" defTabSz="457200" latinLnBrk="0">
      <a:spcBef>
        <a:spcPts val="400"/>
      </a:spcBef>
      <a:defRPr sz="1200">
        <a:latin typeface="+mn-lt"/>
        <a:ea typeface="+mn-ea"/>
        <a:cs typeface="+mn-cs"/>
        <a:sym typeface="Avenir Next"/>
      </a:defRPr>
    </a:lvl6pPr>
    <a:lvl7pPr indent="1371600" defTabSz="457200" latinLnBrk="0">
      <a:spcBef>
        <a:spcPts val="400"/>
      </a:spcBef>
      <a:defRPr sz="1200">
        <a:latin typeface="+mn-lt"/>
        <a:ea typeface="+mn-ea"/>
        <a:cs typeface="+mn-cs"/>
        <a:sym typeface="Avenir Next"/>
      </a:defRPr>
    </a:lvl7pPr>
    <a:lvl8pPr indent="1600200" defTabSz="457200" latinLnBrk="0">
      <a:spcBef>
        <a:spcPts val="400"/>
      </a:spcBef>
      <a:defRPr sz="1200">
        <a:latin typeface="+mn-lt"/>
        <a:ea typeface="+mn-ea"/>
        <a:cs typeface="+mn-cs"/>
        <a:sym typeface="Avenir Next"/>
      </a:defRPr>
    </a:lvl8pPr>
    <a:lvl9pPr indent="1828800" defTabSz="457200" latinLnBrk="0">
      <a:spcBef>
        <a:spcPts val="400"/>
      </a:spcBef>
      <a:defRPr sz="1200">
        <a:latin typeface="+mn-lt"/>
        <a:ea typeface="+mn-ea"/>
        <a:cs typeface="+mn-cs"/>
        <a:sym typeface="Avenir Next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/>
          </p:nvPr>
        </p:nvSpPr>
        <p:spPr>
          <a:xfrm>
            <a:off x="2224088" y="685800"/>
            <a:ext cx="2409825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2" name="Shape 12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</a:lvl1pPr>
          </a:lstStyle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853960" y="46494"/>
            <a:ext cx="3862040" cy="14694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5pPr>
      <a:lvl6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6pPr>
      <a:lvl7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7pPr>
      <a:lvl8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8pPr>
      <a:lvl9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1pPr>
      <a:lvl2pPr marL="342900" marR="0" indent="1143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2pPr>
      <a:lvl3pPr marL="342900" marR="0" indent="5715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3pPr>
      <a:lvl4pPr marL="342900" marR="0" indent="10287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4pPr>
      <a:lvl5pPr marL="342900" marR="0" indent="14859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5pPr>
      <a:lvl6pPr marL="342900" marR="0" indent="1143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6pPr>
      <a:lvl7pPr marL="342900" marR="0" indent="5715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7pPr>
      <a:lvl8pPr marL="342900" marR="0" indent="10287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8pPr>
      <a:lvl9pPr marL="342900" marR="0" indent="14859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Next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Next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Next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Next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Next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Next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Next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Next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Nex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Rectangle 2"/>
          <p:cNvSpPr txBox="1"/>
          <p:nvPr/>
        </p:nvSpPr>
        <p:spPr>
          <a:xfrm>
            <a:off x="814387" y="18748523"/>
            <a:ext cx="4145427" cy="2219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l">
              <a:lnSpc>
                <a:spcPct val="110000"/>
              </a:lnSpc>
              <a:defRPr sz="16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This could be a place for your sources.</a:t>
            </a:r>
          </a:p>
        </p:txBody>
      </p:sp>
      <p:sp>
        <p:nvSpPr>
          <p:cNvPr id="114" name="Rectangle 4"/>
          <p:cNvSpPr txBox="1"/>
          <p:nvPr/>
        </p:nvSpPr>
        <p:spPr>
          <a:xfrm>
            <a:off x="5363302" y="18776544"/>
            <a:ext cx="7539898" cy="18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Copyright © 20</a:t>
            </a:r>
            <a:r>
              <a:rPr lang="de-CH" dirty="0"/>
              <a:t>24 </a:t>
            </a:r>
            <a:r>
              <a:rPr dirty="0"/>
              <a:t>Author Names and Contact Details</a:t>
            </a:r>
          </a:p>
        </p:txBody>
      </p:sp>
      <p:sp>
        <p:nvSpPr>
          <p:cNvPr id="115" name="Rectangle 5"/>
          <p:cNvSpPr txBox="1"/>
          <p:nvPr/>
        </p:nvSpPr>
        <p:spPr>
          <a:xfrm>
            <a:off x="814387" y="1535335"/>
            <a:ext cx="12090401" cy="3456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l">
              <a:defRPr sz="2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This could be your sub-line – Authors, Co-Authors, Institution, etc. </a:t>
            </a:r>
          </a:p>
        </p:txBody>
      </p:sp>
      <p:sp>
        <p:nvSpPr>
          <p:cNvPr id="116" name="Rectangle 6"/>
          <p:cNvSpPr txBox="1"/>
          <p:nvPr/>
        </p:nvSpPr>
        <p:spPr>
          <a:xfrm>
            <a:off x="827087" y="2378070"/>
            <a:ext cx="5842000" cy="478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de-DE" b="1" dirty="0"/>
              <a:t>Learning </a:t>
            </a:r>
            <a:r>
              <a:rPr lang="de-DE" b="1" dirty="0" err="1"/>
              <a:t>objective</a:t>
            </a:r>
            <a:r>
              <a:rPr lang="de-DE" b="1" dirty="0"/>
              <a:t>(s)</a:t>
            </a:r>
          </a:p>
          <a:p>
            <a:r>
              <a:rPr lang="de-DE" dirty="0" err="1"/>
              <a:t>Plloaso</a:t>
            </a:r>
            <a:r>
              <a:rPr lang="de-DE" dirty="0"/>
              <a:t> </a:t>
            </a:r>
            <a:r>
              <a:rPr lang="de-DE" dirty="0" err="1"/>
              <a:t>mako</a:t>
            </a:r>
            <a:r>
              <a:rPr lang="de-DE" dirty="0"/>
              <a:t> </a:t>
            </a:r>
            <a:r>
              <a:rPr lang="de-DE" dirty="0" err="1"/>
              <a:t>nuto</a:t>
            </a:r>
            <a:r>
              <a:rPr lang="de-DE" dirty="0"/>
              <a:t> </a:t>
            </a:r>
            <a:r>
              <a:rPr lang="de-DE" dirty="0" err="1"/>
              <a:t>uf</a:t>
            </a:r>
            <a:r>
              <a:rPr lang="de-DE" dirty="0"/>
              <a:t> </a:t>
            </a:r>
            <a:r>
              <a:rPr lang="de-DE" dirty="0" err="1"/>
              <a:t>cakso</a:t>
            </a:r>
            <a:r>
              <a:rPr lang="de-DE" dirty="0"/>
              <a:t> </a:t>
            </a:r>
            <a:r>
              <a:rPr lang="de-DE" dirty="0" err="1"/>
              <a:t>dodtos</a:t>
            </a:r>
            <a:r>
              <a:rPr lang="de-DE" dirty="0"/>
              <a:t> </a:t>
            </a:r>
            <a:r>
              <a:rPr lang="de-DE" dirty="0" err="1"/>
              <a:t>anr</a:t>
            </a:r>
            <a:r>
              <a:rPr lang="de-DE" dirty="0"/>
              <a:t> </a:t>
            </a:r>
            <a:r>
              <a:rPr lang="de-DE" dirty="0" err="1"/>
              <a:t>koop</a:t>
            </a:r>
            <a:r>
              <a:rPr lang="de-DE" dirty="0"/>
              <a:t> a </a:t>
            </a:r>
            <a:r>
              <a:rPr lang="de-DE" dirty="0" err="1"/>
              <a:t>cupy</a:t>
            </a:r>
            <a:r>
              <a:rPr lang="de-DE" dirty="0"/>
              <a:t> </a:t>
            </a:r>
            <a:r>
              <a:rPr lang="de-DE" dirty="0" err="1"/>
              <a:t>uf</a:t>
            </a:r>
            <a:r>
              <a:rPr lang="de-DE" dirty="0"/>
              <a:t> </a:t>
            </a:r>
            <a:r>
              <a:rPr lang="de-DE" dirty="0" err="1"/>
              <a:t>cak</a:t>
            </a:r>
            <a:r>
              <a:rPr lang="de-DE" dirty="0"/>
              <a:t> </a:t>
            </a:r>
            <a:r>
              <a:rPr lang="de-DE" dirty="0" err="1"/>
              <a:t>vux</a:t>
            </a:r>
            <a:r>
              <a:rPr lang="de-DE" dirty="0"/>
              <a:t> </a:t>
            </a:r>
            <a:r>
              <a:rPr lang="de-DE" dirty="0" err="1"/>
              <a:t>noaw</a:t>
            </a:r>
            <a:r>
              <a:rPr lang="de-DE" dirty="0"/>
              <a:t> </a:t>
            </a:r>
            <a:r>
              <a:rPr lang="de-DE" dirty="0" err="1"/>
              <a:t>yerw</a:t>
            </a:r>
            <a:r>
              <a:rPr lang="de-DE" dirty="0"/>
              <a:t> </a:t>
            </a:r>
            <a:r>
              <a:rPr lang="de-DE" dirty="0" err="1"/>
              <a:t>phuno</a:t>
            </a:r>
            <a:r>
              <a:rPr lang="de-DE" dirty="0"/>
              <a:t>. </a:t>
            </a:r>
            <a:r>
              <a:rPr lang="de-DE" dirty="0" err="1"/>
              <a:t>Whag</a:t>
            </a:r>
            <a:r>
              <a:rPr lang="de-DE" dirty="0"/>
              <a:t> </a:t>
            </a:r>
            <a:r>
              <a:rPr lang="de-DE" dirty="0" err="1"/>
              <a:t>schengos</a:t>
            </a:r>
            <a:r>
              <a:rPr lang="de-DE" dirty="0"/>
              <a:t>, </a:t>
            </a:r>
            <a:r>
              <a:rPr lang="de-DE" dirty="0" err="1"/>
              <a:t>uf</a:t>
            </a:r>
            <a:r>
              <a:rPr lang="de-DE" dirty="0"/>
              <a:t> </a:t>
            </a:r>
            <a:r>
              <a:rPr lang="de-DE" dirty="0" err="1"/>
              <a:t>efed</a:t>
            </a:r>
            <a:r>
              <a:rPr lang="de-DE" dirty="0"/>
              <a:t>, </a:t>
            </a:r>
            <a:r>
              <a:rPr lang="de-DE" dirty="0" err="1"/>
              <a:t>quiel</a:t>
            </a:r>
            <a:r>
              <a:rPr lang="de-DE" dirty="0"/>
              <a:t> </a:t>
            </a:r>
            <a:r>
              <a:rPr lang="de-DE" dirty="0" err="1"/>
              <a:t>ba</a:t>
            </a:r>
            <a:r>
              <a:rPr lang="de-DE" dirty="0"/>
              <a:t> </a:t>
            </a:r>
            <a:r>
              <a:rPr lang="de-DE" dirty="0" err="1"/>
              <a:t>mada</a:t>
            </a:r>
            <a:r>
              <a:rPr lang="de-DE" dirty="0"/>
              <a:t> </a:t>
            </a:r>
            <a:r>
              <a:rPr lang="de-DE" dirty="0" err="1"/>
              <a:t>su</a:t>
            </a:r>
            <a:r>
              <a:rPr lang="de-DE" dirty="0"/>
              <a:t> </a:t>
            </a:r>
            <a:r>
              <a:rPr lang="de-DE" dirty="0" err="1"/>
              <a:t>otrenzr</a:t>
            </a:r>
            <a:r>
              <a:rPr lang="de-DE" dirty="0"/>
              <a:t> </a:t>
            </a:r>
            <a:r>
              <a:rPr lang="de-DE" dirty="0" err="1"/>
              <a:t>swipontgwook</a:t>
            </a:r>
            <a:r>
              <a:rPr lang="de-DE" dirty="0"/>
              <a:t> </a:t>
            </a:r>
            <a:r>
              <a:rPr lang="de-DE" dirty="0" err="1"/>
              <a:t>proudgs</a:t>
            </a:r>
            <a:r>
              <a:rPr lang="de-DE" dirty="0"/>
              <a:t> </a:t>
            </a:r>
            <a:r>
              <a:rPr lang="de-DE" dirty="0" err="1"/>
              <a:t>hus</a:t>
            </a:r>
            <a:r>
              <a:rPr lang="de-DE" dirty="0"/>
              <a:t> </a:t>
            </a:r>
            <a:r>
              <a:rPr lang="de-DE" dirty="0" err="1"/>
              <a:t>yag</a:t>
            </a:r>
            <a:r>
              <a:rPr lang="de-DE" dirty="0"/>
              <a:t> </a:t>
            </a:r>
            <a:r>
              <a:rPr lang="de-DE" dirty="0" err="1"/>
              <a:t>su</a:t>
            </a:r>
            <a:r>
              <a:rPr lang="de-DE" dirty="0"/>
              <a:t> </a:t>
            </a:r>
            <a:r>
              <a:rPr lang="de-DE" dirty="0" err="1"/>
              <a:t>ba</a:t>
            </a:r>
            <a:r>
              <a:rPr lang="de-DE" dirty="0"/>
              <a:t> </a:t>
            </a:r>
            <a:r>
              <a:rPr lang="de-DE" dirty="0" err="1"/>
              <a:t>dagarmidad</a:t>
            </a:r>
            <a:r>
              <a:rPr lang="de-DE" dirty="0"/>
              <a:t>. </a:t>
            </a:r>
            <a:r>
              <a:rPr lang="de-DE" dirty="0" err="1"/>
              <a:t>Plasa</a:t>
            </a:r>
            <a:r>
              <a:rPr lang="de-DE" dirty="0"/>
              <a:t> </a:t>
            </a:r>
            <a:r>
              <a:rPr lang="de-DE" dirty="0" err="1"/>
              <a:t>maku</a:t>
            </a:r>
            <a:r>
              <a:rPr lang="de-DE" dirty="0"/>
              <a:t> </a:t>
            </a:r>
            <a:r>
              <a:rPr lang="de-DE" dirty="0" err="1"/>
              <a:t>noga</a:t>
            </a:r>
            <a:r>
              <a:rPr lang="de-DE" dirty="0"/>
              <a:t> </a:t>
            </a:r>
            <a:r>
              <a:rPr lang="de-DE" dirty="0" err="1"/>
              <a:t>wipont</a:t>
            </a:r>
            <a:r>
              <a:rPr lang="de-DE" dirty="0"/>
              <a:t> </a:t>
            </a:r>
            <a:r>
              <a:rPr lang="de-DE" dirty="0" err="1"/>
              <a:t>trenzsa</a:t>
            </a:r>
            <a:r>
              <a:rPr lang="de-DE" dirty="0"/>
              <a:t> </a:t>
            </a:r>
            <a:r>
              <a:rPr lang="de-DE" dirty="0" err="1"/>
              <a:t>schengos</a:t>
            </a:r>
            <a:r>
              <a:rPr lang="de-DE" dirty="0"/>
              <a:t> </a:t>
            </a:r>
            <a:r>
              <a:rPr lang="de-DE" dirty="0" err="1"/>
              <a:t>ent</a:t>
            </a:r>
            <a:r>
              <a:rPr lang="de-DE" dirty="0"/>
              <a:t> </a:t>
            </a:r>
            <a:r>
              <a:rPr lang="de-DE" dirty="0" err="1"/>
              <a:t>kaap</a:t>
            </a:r>
            <a:r>
              <a:rPr lang="de-DE" dirty="0"/>
              <a:t> </a:t>
            </a:r>
            <a:r>
              <a:rPr lang="de-DE" dirty="0" err="1"/>
              <a:t>zux</a:t>
            </a:r>
            <a:r>
              <a:rPr lang="de-DE" dirty="0"/>
              <a:t> </a:t>
            </a:r>
            <a:r>
              <a:rPr lang="de-DE" dirty="0" err="1"/>
              <a:t>copy</a:t>
            </a:r>
            <a:r>
              <a:rPr lang="de-DE" dirty="0"/>
              <a:t> </a:t>
            </a:r>
            <a:r>
              <a:rPr lang="de-DE" dirty="0" err="1"/>
              <a:t>wipont</a:t>
            </a:r>
            <a:r>
              <a:rPr lang="de-DE" dirty="0"/>
              <a:t> trenz </a:t>
            </a:r>
            <a:r>
              <a:rPr lang="de-DE" dirty="0" err="1"/>
              <a:t>kipg</a:t>
            </a:r>
            <a:r>
              <a:rPr lang="de-DE" dirty="0"/>
              <a:t> </a:t>
            </a:r>
            <a:r>
              <a:rPr lang="de-DE" dirty="0" err="1"/>
              <a:t>naar</a:t>
            </a:r>
            <a:r>
              <a:rPr lang="de-DE" dirty="0"/>
              <a:t> </a:t>
            </a:r>
            <a:r>
              <a:rPr lang="de-DE" dirty="0" err="1"/>
              <a:t>mixent</a:t>
            </a:r>
            <a:r>
              <a:rPr lang="de-DE" dirty="0"/>
              <a:t> </a:t>
            </a:r>
            <a:r>
              <a:rPr lang="de-DE" dirty="0" err="1"/>
              <a:t>phona</a:t>
            </a:r>
            <a:r>
              <a:rPr lang="de-DE" dirty="0"/>
              <a:t>. </a:t>
            </a:r>
            <a:r>
              <a:rPr lang="de-DE" dirty="0" err="1"/>
              <a:t>Cak</a:t>
            </a:r>
            <a:r>
              <a:rPr lang="de-DE" dirty="0"/>
              <a:t> </a:t>
            </a:r>
            <a:r>
              <a:rPr lang="de-DE" dirty="0" err="1"/>
              <a:t>pwico</a:t>
            </a:r>
            <a:r>
              <a:rPr lang="de-DE" dirty="0"/>
              <a:t> </a:t>
            </a:r>
            <a:r>
              <a:rPr lang="de-DE" dirty="0" err="1"/>
              <a:t>siructiun</a:t>
            </a:r>
            <a:r>
              <a:rPr lang="de-DE" dirty="0"/>
              <a:t> </a:t>
            </a:r>
            <a:r>
              <a:rPr lang="de-DE" dirty="0" err="1"/>
              <a:t>ruos</a:t>
            </a:r>
            <a:r>
              <a:rPr lang="de-DE" dirty="0"/>
              <a:t> </a:t>
            </a:r>
            <a:r>
              <a:rPr lang="de-DE" dirty="0" err="1"/>
              <a:t>nust</a:t>
            </a:r>
            <a:r>
              <a:rPr lang="de-DE" dirty="0"/>
              <a:t> </a:t>
            </a:r>
            <a:r>
              <a:rPr lang="de-DE" dirty="0" err="1"/>
              <a:t>apoply</a:t>
            </a:r>
            <a:r>
              <a:rPr lang="de-DE" dirty="0"/>
              <a:t> </a:t>
            </a:r>
            <a:r>
              <a:rPr lang="de-DE" dirty="0" err="1"/>
              <a:t>tyu</a:t>
            </a:r>
            <a:r>
              <a:rPr lang="de-DE" dirty="0"/>
              <a:t> </a:t>
            </a:r>
            <a:r>
              <a:rPr lang="de-DE" dirty="0" err="1"/>
              <a:t>cak</a:t>
            </a:r>
            <a:r>
              <a:rPr lang="de-DE" dirty="0"/>
              <a:t> UCU </a:t>
            </a:r>
            <a:r>
              <a:rPr lang="de-DE" dirty="0" err="1"/>
              <a:t>sisulutiun</a:t>
            </a:r>
            <a:r>
              <a:rPr lang="de-DE" dirty="0"/>
              <a:t> </a:t>
            </a:r>
            <a:r>
              <a:rPr lang="de-DE" dirty="0" err="1"/>
              <a:t>munityuw</a:t>
            </a:r>
            <a:r>
              <a:rPr lang="de-DE" dirty="0"/>
              <a:t> </a:t>
            </a:r>
            <a:r>
              <a:rPr lang="de-DE" dirty="0" err="1"/>
              <a:t>uw</a:t>
            </a:r>
            <a:r>
              <a:rPr lang="de-DE" dirty="0"/>
              <a:t> </a:t>
            </a:r>
            <a:r>
              <a:rPr lang="de-DE" dirty="0" err="1"/>
              <a:t>cak</a:t>
            </a:r>
            <a:r>
              <a:rPr lang="de-DE" dirty="0"/>
              <a:t> UCU-TGU </a:t>
            </a:r>
            <a:r>
              <a:rPr lang="de-DE" dirty="0" err="1"/>
              <a:t>jot</a:t>
            </a:r>
            <a:r>
              <a:rPr lang="de-DE" dirty="0"/>
              <a:t> </a:t>
            </a:r>
            <a:r>
              <a:rPr lang="de-DE" dirty="0" err="1"/>
              <a:t>scannow</a:t>
            </a:r>
            <a:r>
              <a:rPr lang="de-DE" dirty="0"/>
              <a:t>. </a:t>
            </a:r>
            <a:r>
              <a:rPr lang="de-DE" dirty="0" err="1"/>
              <a:t>Trens</a:t>
            </a:r>
            <a:r>
              <a:rPr lang="de-DE" dirty="0"/>
              <a:t> </a:t>
            </a:r>
            <a:r>
              <a:rPr lang="de-DE" dirty="0" err="1"/>
              <a:t>roxas</a:t>
            </a:r>
            <a:r>
              <a:rPr lang="de-DE" dirty="0"/>
              <a:t> </a:t>
            </a:r>
            <a:r>
              <a:rPr lang="de-DE" dirty="0" err="1"/>
              <a:t>eis</a:t>
            </a:r>
            <a:r>
              <a:rPr lang="de-DE" dirty="0"/>
              <a:t> </a:t>
            </a:r>
            <a:r>
              <a:rPr lang="de-DE" dirty="0" err="1"/>
              <a:t>ti</a:t>
            </a:r>
            <a:r>
              <a:rPr lang="de-DE" dirty="0"/>
              <a:t> </a:t>
            </a:r>
            <a:r>
              <a:rPr lang="de-DE" dirty="0" err="1"/>
              <a:t>Plokeing</a:t>
            </a:r>
            <a:r>
              <a:rPr lang="de-DE" dirty="0"/>
              <a:t> quert </a:t>
            </a:r>
            <a:r>
              <a:rPr lang="de-DE" dirty="0" err="1"/>
              <a:t>loppe</a:t>
            </a:r>
            <a:r>
              <a:rPr lang="de-DE" dirty="0"/>
              <a:t> </a:t>
            </a:r>
            <a:r>
              <a:rPr lang="de-DE" dirty="0" err="1"/>
              <a:t>eis</a:t>
            </a:r>
            <a:r>
              <a:rPr lang="de-DE" dirty="0"/>
              <a:t> </a:t>
            </a:r>
            <a:r>
              <a:rPr lang="de-DE" dirty="0" err="1"/>
              <a:t>yop</a:t>
            </a:r>
            <a:r>
              <a:rPr lang="de-DE" dirty="0"/>
              <a:t> </a:t>
            </a:r>
            <a:r>
              <a:rPr lang="de-DE" dirty="0" err="1"/>
              <a:t>prexs</a:t>
            </a:r>
            <a:r>
              <a:rPr lang="de-DE" dirty="0"/>
              <a:t>. </a:t>
            </a:r>
            <a:r>
              <a:rPr lang="de-DE" dirty="0" err="1"/>
              <a:t>Piy</a:t>
            </a:r>
            <a:r>
              <a:rPr lang="de-DE" dirty="0"/>
              <a:t> </a:t>
            </a:r>
            <a:r>
              <a:rPr lang="de-DE" dirty="0" err="1"/>
              <a:t>opher</a:t>
            </a:r>
            <a:r>
              <a:rPr lang="de-DE" dirty="0"/>
              <a:t> </a:t>
            </a:r>
            <a:r>
              <a:rPr lang="de-DE" dirty="0" err="1"/>
              <a:t>hawers</a:t>
            </a:r>
            <a:r>
              <a:rPr lang="de-DE" dirty="0"/>
              <a:t>, </a:t>
            </a:r>
            <a:r>
              <a:rPr lang="de-DE" dirty="0" err="1"/>
              <a:t>eit</a:t>
            </a:r>
            <a:r>
              <a:rPr lang="de-DE" dirty="0"/>
              <a:t> </a:t>
            </a:r>
            <a:r>
              <a:rPr lang="de-DE" dirty="0" err="1"/>
              <a:t>yaggles</a:t>
            </a:r>
            <a:r>
              <a:rPr lang="de-DE" dirty="0"/>
              <a:t> </a:t>
            </a:r>
            <a:r>
              <a:rPr lang="de-DE" dirty="0" err="1"/>
              <a:t>orn</a:t>
            </a:r>
            <a:r>
              <a:rPr lang="de-DE" dirty="0"/>
              <a:t> </a:t>
            </a:r>
            <a:r>
              <a:rPr lang="de-DE" dirty="0" err="1"/>
              <a:t>ti</a:t>
            </a:r>
            <a:r>
              <a:rPr lang="de-DE" dirty="0"/>
              <a:t> </a:t>
            </a:r>
            <a:r>
              <a:rPr lang="de-DE" dirty="0" err="1"/>
              <a:t>sumbloat</a:t>
            </a:r>
            <a:r>
              <a:rPr lang="de-DE" dirty="0"/>
              <a:t> </a:t>
            </a:r>
            <a:r>
              <a:rPr lang="de-DE" dirty="0" err="1"/>
              <a:t>alohe</a:t>
            </a:r>
            <a:r>
              <a:rPr lang="de-DE" dirty="0"/>
              <a:t> </a:t>
            </a:r>
            <a:r>
              <a:rPr lang="de-DE" dirty="0" err="1"/>
              <a:t>plok</a:t>
            </a:r>
            <a:r>
              <a:rPr lang="de-DE" dirty="0"/>
              <a:t>. Su </a:t>
            </a:r>
            <a:r>
              <a:rPr lang="de-DE" dirty="0" err="1"/>
              <a:t>havo</a:t>
            </a:r>
            <a:r>
              <a:rPr lang="de-DE" dirty="0"/>
              <a:t> </a:t>
            </a:r>
            <a:r>
              <a:rPr lang="de-DE" dirty="0" err="1"/>
              <a:t>loasor</a:t>
            </a:r>
            <a:r>
              <a:rPr lang="de-DE" dirty="0"/>
              <a:t> </a:t>
            </a:r>
            <a:r>
              <a:rPr lang="de-DE" dirty="0" err="1"/>
              <a:t>cakso</a:t>
            </a:r>
            <a:r>
              <a:rPr lang="de-DE" dirty="0"/>
              <a:t> </a:t>
            </a:r>
            <a:r>
              <a:rPr lang="de-DE" dirty="0" err="1"/>
              <a:t>tgu</a:t>
            </a:r>
            <a:r>
              <a:rPr lang="de-DE" dirty="0"/>
              <a:t> </a:t>
            </a:r>
            <a:r>
              <a:rPr lang="de-DE" dirty="0" err="1"/>
              <a:t>pwuructs</a:t>
            </a:r>
            <a:r>
              <a:rPr lang="de-DE" dirty="0"/>
              <a:t> </a:t>
            </a:r>
            <a:r>
              <a:rPr lang="de-DE" dirty="0" err="1"/>
              <a:t>tyu</a:t>
            </a:r>
            <a:r>
              <a:rPr lang="de-DE" dirty="0"/>
              <a:t> </a:t>
            </a:r>
            <a:r>
              <a:rPr lang="de-DE" dirty="0" err="1"/>
              <a:t>InfuBwain</a:t>
            </a:r>
            <a:r>
              <a:rPr lang="de-DE" dirty="0"/>
              <a:t>, </a:t>
            </a:r>
            <a:r>
              <a:rPr lang="de-DE" dirty="0" err="1"/>
              <a:t>ghu</a:t>
            </a:r>
            <a:r>
              <a:rPr lang="de-DE" dirty="0"/>
              <a:t> </a:t>
            </a:r>
            <a:r>
              <a:rPr lang="de-DE" dirty="0" err="1"/>
              <a:t>gill</a:t>
            </a:r>
            <a:r>
              <a:rPr lang="de-DE" dirty="0"/>
              <a:t> </a:t>
            </a:r>
            <a:r>
              <a:rPr lang="de-DE" dirty="0" err="1"/>
              <a:t>nug</a:t>
            </a:r>
            <a:r>
              <a:rPr lang="de-DE" dirty="0"/>
              <a:t> </a:t>
            </a:r>
            <a:r>
              <a:rPr lang="de-DE" dirty="0" err="1"/>
              <a:t>bo</a:t>
            </a:r>
            <a:r>
              <a:rPr lang="de-DE" dirty="0"/>
              <a:t> </a:t>
            </a:r>
            <a:r>
              <a:rPr lang="de-DE" dirty="0" err="1"/>
              <a:t>suloly</a:t>
            </a:r>
            <a:r>
              <a:rPr lang="de-DE" dirty="0"/>
              <a:t> </a:t>
            </a:r>
            <a:r>
              <a:rPr lang="de-DE" dirty="0" err="1"/>
              <a:t>sispunsiblo</a:t>
            </a:r>
            <a:r>
              <a:rPr lang="de-DE" dirty="0"/>
              <a:t> </a:t>
            </a:r>
            <a:r>
              <a:rPr lang="de-DE" dirty="0" err="1"/>
              <a:t>fuw</a:t>
            </a:r>
            <a:r>
              <a:rPr lang="de-DE" dirty="0"/>
              <a:t> </a:t>
            </a:r>
            <a:r>
              <a:rPr lang="de-DE" dirty="0" err="1"/>
              <a:t>cakiw</a:t>
            </a:r>
            <a:r>
              <a:rPr lang="de-DE" dirty="0"/>
              <a:t> </a:t>
            </a:r>
            <a:r>
              <a:rPr lang="de-DE" dirty="0" err="1"/>
              <a:t>salo</a:t>
            </a:r>
            <a:r>
              <a:rPr lang="de-DE" dirty="0"/>
              <a:t> </a:t>
            </a:r>
            <a:r>
              <a:rPr lang="de-DE" dirty="0" err="1"/>
              <a:t>anr</a:t>
            </a:r>
            <a:r>
              <a:rPr lang="de-DE" dirty="0"/>
              <a:t> </a:t>
            </a:r>
            <a:r>
              <a:rPr lang="de-DE" dirty="0" err="1"/>
              <a:t>ristwibutiun</a:t>
            </a:r>
            <a:r>
              <a:rPr lang="de-DE" dirty="0"/>
              <a:t>. Hei </a:t>
            </a:r>
            <a:r>
              <a:rPr lang="de-DE" dirty="0" err="1"/>
              <a:t>muk</a:t>
            </a:r>
            <a:r>
              <a:rPr lang="de-DE" dirty="0"/>
              <a:t> </a:t>
            </a:r>
            <a:r>
              <a:rPr lang="de-DE" dirty="0" err="1"/>
              <a:t>neme</a:t>
            </a:r>
            <a:r>
              <a:rPr lang="de-DE" dirty="0"/>
              <a:t> </a:t>
            </a:r>
            <a:r>
              <a:rPr lang="de-DE" dirty="0" err="1"/>
              <a:t>eis</a:t>
            </a:r>
            <a:r>
              <a:rPr lang="de-DE" dirty="0"/>
              <a:t> </a:t>
            </a:r>
            <a:r>
              <a:rPr lang="de-DE" dirty="0" err="1"/>
              <a:t>loppe</a:t>
            </a:r>
            <a:r>
              <a:rPr lang="de-DE" dirty="0"/>
              <a:t>. </a:t>
            </a:r>
            <a:r>
              <a:rPr lang="de-DE" dirty="0" err="1"/>
              <a:t>Treas</a:t>
            </a:r>
            <a:r>
              <a:rPr lang="de-DE" dirty="0"/>
              <a:t> </a:t>
            </a:r>
            <a:r>
              <a:rPr lang="de-DE" dirty="0" err="1"/>
              <a:t>em</a:t>
            </a:r>
            <a:r>
              <a:rPr lang="de-DE" dirty="0"/>
              <a:t> </a:t>
            </a:r>
            <a:r>
              <a:rPr lang="de-DE" dirty="0" err="1"/>
              <a:t>wankeing</a:t>
            </a:r>
            <a:r>
              <a:rPr lang="de-DE" dirty="0"/>
              <a:t> </a:t>
            </a:r>
            <a:r>
              <a:rPr lang="de-DE" dirty="0" err="1"/>
              <a:t>ont</a:t>
            </a:r>
            <a:r>
              <a:rPr lang="de-DE" dirty="0"/>
              <a:t> </a:t>
            </a:r>
            <a:r>
              <a:rPr lang="de-DE" dirty="0" err="1"/>
              <a:t>sime</a:t>
            </a:r>
            <a:r>
              <a:rPr lang="de-DE" dirty="0"/>
              <a:t> </a:t>
            </a:r>
            <a:r>
              <a:rPr lang="de-DE" dirty="0" err="1"/>
              <a:t>ploked</a:t>
            </a:r>
            <a:r>
              <a:rPr lang="de-DE" dirty="0"/>
              <a:t> </a:t>
            </a:r>
            <a:r>
              <a:rPr lang="de-DE" dirty="0" err="1"/>
              <a:t>peish</a:t>
            </a:r>
            <a:r>
              <a:rPr lang="de-DE" dirty="0"/>
              <a:t> </a:t>
            </a:r>
            <a:r>
              <a:rPr lang="de-DE" dirty="0" err="1"/>
              <a:t>rof</a:t>
            </a:r>
            <a:r>
              <a:rPr lang="de-DE" dirty="0"/>
              <a:t> </a:t>
            </a:r>
            <a:r>
              <a:rPr lang="de-DE" dirty="0" err="1"/>
              <a:t>phen</a:t>
            </a:r>
            <a:r>
              <a:rPr lang="de-DE" dirty="0"/>
              <a:t> </a:t>
            </a:r>
            <a:r>
              <a:rPr lang="de-DE" dirty="0" err="1"/>
              <a:t>sumbloat</a:t>
            </a:r>
            <a:r>
              <a:rPr lang="de-DE" dirty="0"/>
              <a:t> </a:t>
            </a:r>
            <a:r>
              <a:rPr lang="de-DE" dirty="0" err="1"/>
              <a:t>syug</a:t>
            </a:r>
            <a:r>
              <a:rPr lang="de-DE" dirty="0"/>
              <a:t> si </a:t>
            </a:r>
            <a:r>
              <a:rPr lang="de-DE" dirty="0" err="1"/>
              <a:t>phat</a:t>
            </a:r>
            <a:r>
              <a:rPr lang="de-DE" dirty="0"/>
              <a:t> </a:t>
            </a:r>
            <a:r>
              <a:rPr lang="de-DE" dirty="0" err="1"/>
              <a:t>phey</a:t>
            </a:r>
            <a:r>
              <a:rPr lang="de-DE" dirty="0"/>
              <a:t> </a:t>
            </a:r>
            <a:r>
              <a:rPr lang="de-DE" dirty="0" err="1"/>
              <a:t>gavet</a:t>
            </a:r>
            <a:r>
              <a:rPr lang="de-DE" dirty="0"/>
              <a:t> </a:t>
            </a:r>
            <a:r>
              <a:rPr lang="de-DE" dirty="0" err="1"/>
              <a:t>peish</a:t>
            </a:r>
            <a:r>
              <a:rPr lang="de-DE" dirty="0"/>
              <a:t> </a:t>
            </a:r>
            <a:r>
              <a:rPr lang="de-DE" dirty="0" err="1"/>
              <a:t>ta</a:t>
            </a:r>
            <a:r>
              <a:rPr lang="de-DE" dirty="0"/>
              <a:t> </a:t>
            </a:r>
            <a:r>
              <a:rPr lang="de-DE" dirty="0" err="1"/>
              <a:t>paat</a:t>
            </a:r>
            <a:r>
              <a:rPr lang="de-DE" dirty="0"/>
              <a:t> ein </a:t>
            </a:r>
            <a:r>
              <a:rPr lang="de-DE" dirty="0" err="1"/>
              <a:t>pheeir</a:t>
            </a:r>
            <a:r>
              <a:rPr lang="de-DE" dirty="0"/>
              <a:t> </a:t>
            </a:r>
            <a:r>
              <a:rPr lang="de-DE" dirty="0" err="1"/>
              <a:t>sumbloats</a:t>
            </a:r>
            <a:r>
              <a:rPr lang="de-DE" dirty="0"/>
              <a:t>. </a:t>
            </a:r>
          </a:p>
        </p:txBody>
      </p:sp>
      <p:sp>
        <p:nvSpPr>
          <p:cNvPr id="117" name="Rectangle 7"/>
          <p:cNvSpPr txBox="1"/>
          <p:nvPr/>
        </p:nvSpPr>
        <p:spPr>
          <a:xfrm>
            <a:off x="814387" y="927397"/>
            <a:ext cx="12090401" cy="456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l">
              <a:defRPr sz="32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de-DE" dirty="0"/>
              <a:t>This </a:t>
            </a:r>
            <a:r>
              <a:rPr lang="de-DE" dirty="0" err="1"/>
              <a:t>could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p</a:t>
            </a:r>
            <a:r>
              <a:rPr dirty="0" err="1"/>
              <a:t>oster</a:t>
            </a:r>
            <a:r>
              <a:rPr dirty="0"/>
              <a:t> title</a:t>
            </a:r>
          </a:p>
        </p:txBody>
      </p:sp>
      <p:sp>
        <p:nvSpPr>
          <p:cNvPr id="118" name="Rectangle 8"/>
          <p:cNvSpPr txBox="1"/>
          <p:nvPr/>
        </p:nvSpPr>
        <p:spPr>
          <a:xfrm>
            <a:off x="7061200" y="6498166"/>
            <a:ext cx="5842000" cy="8578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de-DE" b="1" dirty="0" err="1"/>
              <a:t>Discussion</a:t>
            </a:r>
            <a:endParaRPr lang="de-DE" b="1" dirty="0"/>
          </a:p>
          <a:p>
            <a:r>
              <a:rPr lang="de-DE" dirty="0" err="1"/>
              <a:t>Excepteur</a:t>
            </a:r>
            <a:r>
              <a:rPr lang="de-DE" dirty="0"/>
              <a:t> </a:t>
            </a:r>
            <a:r>
              <a:rPr lang="de-DE" dirty="0" err="1"/>
              <a:t>sint</a:t>
            </a:r>
            <a:r>
              <a:rPr lang="de-DE" dirty="0"/>
              <a:t> </a:t>
            </a:r>
            <a:r>
              <a:rPr lang="de-DE" dirty="0" err="1"/>
              <a:t>occaecat</a:t>
            </a:r>
            <a:r>
              <a:rPr lang="de-DE" dirty="0"/>
              <a:t> cupidatat non </a:t>
            </a:r>
            <a:r>
              <a:rPr lang="de-DE" dirty="0" err="1"/>
              <a:t>proident</a:t>
            </a:r>
            <a:r>
              <a:rPr lang="de-DE" dirty="0"/>
              <a:t>, </a:t>
            </a:r>
            <a:r>
              <a:rPr lang="de-DE" dirty="0" err="1"/>
              <a:t>sunt</a:t>
            </a:r>
            <a:r>
              <a:rPr lang="de-DE" dirty="0"/>
              <a:t> in culpa </a:t>
            </a:r>
            <a:r>
              <a:rPr lang="de-DE" dirty="0" err="1"/>
              <a:t>qui</a:t>
            </a:r>
            <a:r>
              <a:rPr lang="de-DE" dirty="0"/>
              <a:t> </a:t>
            </a:r>
            <a:r>
              <a:rPr lang="de-DE" dirty="0" err="1"/>
              <a:t>officia</a:t>
            </a:r>
            <a:r>
              <a:rPr lang="de-DE" dirty="0"/>
              <a:t> </a:t>
            </a:r>
            <a:r>
              <a:rPr lang="de-DE" dirty="0" err="1"/>
              <a:t>deserunt</a:t>
            </a:r>
            <a:r>
              <a:rPr lang="de-DE" dirty="0"/>
              <a:t> </a:t>
            </a:r>
            <a:r>
              <a:rPr lang="de-DE" dirty="0" err="1"/>
              <a:t>mollit</a:t>
            </a:r>
            <a:r>
              <a:rPr lang="de-DE" dirty="0"/>
              <a:t> </a:t>
            </a:r>
            <a:r>
              <a:rPr lang="de-DE" dirty="0" err="1"/>
              <a:t>anim</a:t>
            </a:r>
            <a:r>
              <a:rPr lang="de-DE" dirty="0"/>
              <a:t> </a:t>
            </a:r>
            <a:r>
              <a:rPr lang="de-DE" dirty="0" err="1"/>
              <a:t>id</a:t>
            </a:r>
            <a:r>
              <a:rPr lang="de-DE" dirty="0"/>
              <a:t>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laborum</a:t>
            </a:r>
            <a:r>
              <a:rPr lang="de-DE" dirty="0"/>
              <a:t> Et </a:t>
            </a:r>
            <a:r>
              <a:rPr lang="de-DE" dirty="0" err="1"/>
              <a:t>harumd</a:t>
            </a:r>
            <a:r>
              <a:rPr lang="de-DE" dirty="0"/>
              <a:t> und </a:t>
            </a:r>
            <a:r>
              <a:rPr lang="de-DE" dirty="0" err="1"/>
              <a:t>lookum</a:t>
            </a:r>
            <a:r>
              <a:rPr lang="de-DE" dirty="0"/>
              <a:t> like Greek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me</a:t>
            </a:r>
            <a:r>
              <a:rPr lang="de-DE" dirty="0"/>
              <a:t>, </a:t>
            </a:r>
            <a:r>
              <a:rPr lang="de-DE" dirty="0" err="1"/>
              <a:t>dereud</a:t>
            </a:r>
            <a:r>
              <a:rPr lang="de-DE" dirty="0"/>
              <a:t> </a:t>
            </a:r>
            <a:r>
              <a:rPr lang="de-DE" dirty="0" err="1"/>
              <a:t>facilis</a:t>
            </a:r>
            <a:r>
              <a:rPr lang="de-DE" dirty="0"/>
              <a:t> </a:t>
            </a:r>
            <a:r>
              <a:rPr lang="de-DE" dirty="0" err="1"/>
              <a:t>est</a:t>
            </a:r>
            <a:r>
              <a:rPr lang="de-DE" dirty="0"/>
              <a:t> er </a:t>
            </a:r>
            <a:r>
              <a:rPr lang="de-DE" dirty="0" err="1"/>
              <a:t>expedit</a:t>
            </a:r>
            <a:r>
              <a:rPr lang="de-DE" dirty="0"/>
              <a:t> </a:t>
            </a:r>
            <a:r>
              <a:rPr lang="de-DE" dirty="0" err="1"/>
              <a:t>distinct</a:t>
            </a:r>
            <a:r>
              <a:rPr lang="de-DE" dirty="0"/>
              <a:t>. Nam </a:t>
            </a:r>
            <a:r>
              <a:rPr lang="de-DE" dirty="0" err="1"/>
              <a:t>liber</a:t>
            </a:r>
            <a:r>
              <a:rPr lang="de-DE" dirty="0"/>
              <a:t> </a:t>
            </a:r>
            <a:r>
              <a:rPr lang="de-DE" dirty="0" err="1"/>
              <a:t>te</a:t>
            </a:r>
            <a:r>
              <a:rPr lang="de-DE" dirty="0"/>
              <a:t> </a:t>
            </a:r>
            <a:r>
              <a:rPr lang="de-DE" dirty="0" err="1"/>
              <a:t>conscient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factor</a:t>
            </a:r>
            <a:r>
              <a:rPr lang="de-DE" dirty="0"/>
              <a:t> </a:t>
            </a:r>
            <a:r>
              <a:rPr lang="de-DE" dirty="0" err="1"/>
              <a:t>tum</a:t>
            </a:r>
            <a:r>
              <a:rPr lang="de-DE" dirty="0"/>
              <a:t> </a:t>
            </a:r>
            <a:r>
              <a:rPr lang="de-DE" dirty="0" err="1"/>
              <a:t>poen</a:t>
            </a:r>
            <a:r>
              <a:rPr lang="de-DE" dirty="0"/>
              <a:t> </a:t>
            </a:r>
            <a:r>
              <a:rPr lang="de-DE" dirty="0" err="1"/>
              <a:t>legum</a:t>
            </a:r>
            <a:r>
              <a:rPr lang="de-DE" dirty="0"/>
              <a:t> </a:t>
            </a:r>
            <a:r>
              <a:rPr lang="de-DE" dirty="0" err="1"/>
              <a:t>odioque</a:t>
            </a:r>
            <a:r>
              <a:rPr lang="de-DE" dirty="0"/>
              <a:t> </a:t>
            </a:r>
            <a:r>
              <a:rPr lang="de-DE" dirty="0" err="1"/>
              <a:t>civiuda</a:t>
            </a:r>
            <a:r>
              <a:rPr lang="de-DE" dirty="0"/>
              <a:t>. Et </a:t>
            </a:r>
            <a:r>
              <a:rPr lang="de-DE" dirty="0" err="1"/>
              <a:t>tam</a:t>
            </a:r>
            <a:r>
              <a:rPr lang="de-DE" dirty="0"/>
              <a:t> </a:t>
            </a:r>
            <a:r>
              <a:rPr lang="de-DE" dirty="0" err="1"/>
              <a:t>neque</a:t>
            </a:r>
            <a:r>
              <a:rPr lang="de-DE" dirty="0"/>
              <a:t> </a:t>
            </a:r>
            <a:r>
              <a:rPr lang="de-DE" dirty="0" err="1"/>
              <a:t>pecun</a:t>
            </a:r>
            <a:r>
              <a:rPr lang="de-DE" dirty="0"/>
              <a:t> </a:t>
            </a:r>
            <a:r>
              <a:rPr lang="de-DE" dirty="0" err="1"/>
              <a:t>modut</a:t>
            </a:r>
            <a:r>
              <a:rPr lang="de-DE" dirty="0"/>
              <a:t>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neque</a:t>
            </a:r>
            <a:r>
              <a:rPr lang="de-DE" dirty="0"/>
              <a:t> </a:t>
            </a:r>
            <a:r>
              <a:rPr lang="de-DE" dirty="0" err="1"/>
              <a:t>nonor</a:t>
            </a:r>
            <a:r>
              <a:rPr lang="de-DE" dirty="0"/>
              <a:t> et </a:t>
            </a:r>
            <a:r>
              <a:rPr lang="de-DE" dirty="0" err="1"/>
              <a:t>imper</a:t>
            </a:r>
            <a:r>
              <a:rPr lang="de-DE" dirty="0"/>
              <a:t> </a:t>
            </a:r>
            <a:r>
              <a:rPr lang="de-DE" dirty="0" err="1"/>
              <a:t>ned</a:t>
            </a:r>
            <a:r>
              <a:rPr lang="de-DE" dirty="0"/>
              <a:t> </a:t>
            </a:r>
            <a:r>
              <a:rPr lang="de-DE" dirty="0" err="1"/>
              <a:t>libidig</a:t>
            </a:r>
            <a:r>
              <a:rPr lang="de-DE" dirty="0"/>
              <a:t> </a:t>
            </a:r>
            <a:r>
              <a:rPr lang="de-DE" dirty="0" err="1"/>
              <a:t>met</a:t>
            </a:r>
            <a:r>
              <a:rPr lang="de-DE" dirty="0"/>
              <a:t>, </a:t>
            </a:r>
            <a:r>
              <a:rPr lang="de-DE" dirty="0" err="1"/>
              <a:t>consectetur</a:t>
            </a:r>
            <a:r>
              <a:rPr lang="de-DE" dirty="0"/>
              <a:t> </a:t>
            </a:r>
            <a:r>
              <a:rPr lang="de-DE" dirty="0" err="1"/>
              <a:t>adipiscing</a:t>
            </a:r>
            <a:r>
              <a:rPr lang="de-DE" dirty="0"/>
              <a:t> </a:t>
            </a:r>
            <a:r>
              <a:rPr lang="de-DE" dirty="0" err="1"/>
              <a:t>elit</a:t>
            </a:r>
            <a:r>
              <a:rPr lang="de-DE" dirty="0"/>
              <a:t>, sed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r>
              <a:rPr lang="de-DE" dirty="0"/>
              <a:t> magna </a:t>
            </a:r>
            <a:r>
              <a:rPr lang="de-DE" dirty="0" err="1"/>
              <a:t>aliquam</a:t>
            </a:r>
            <a:r>
              <a:rPr lang="de-DE" dirty="0"/>
              <a:t> </a:t>
            </a:r>
            <a:r>
              <a:rPr lang="de-DE" dirty="0" err="1"/>
              <a:t>makes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wonder</a:t>
            </a:r>
            <a:r>
              <a:rPr lang="de-DE" dirty="0"/>
              <a:t>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ever</a:t>
            </a:r>
            <a:r>
              <a:rPr lang="de-DE" dirty="0"/>
              <a:t> </a:t>
            </a:r>
            <a:r>
              <a:rPr lang="de-DE" dirty="0" err="1"/>
              <a:t>read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stuff</a:t>
            </a:r>
            <a:r>
              <a:rPr lang="de-DE" dirty="0"/>
              <a:t>? Bis </a:t>
            </a:r>
            <a:r>
              <a:rPr lang="de-DE" dirty="0" err="1"/>
              <a:t>nostrud</a:t>
            </a:r>
            <a:r>
              <a:rPr lang="de-DE" dirty="0"/>
              <a:t> </a:t>
            </a:r>
            <a:r>
              <a:rPr lang="de-DE" dirty="0" err="1"/>
              <a:t>exercitation</a:t>
            </a:r>
            <a:r>
              <a:rPr lang="de-DE" dirty="0"/>
              <a:t> </a:t>
            </a:r>
            <a:r>
              <a:rPr lang="de-DE" dirty="0" err="1"/>
              <a:t>ullam</a:t>
            </a:r>
            <a:r>
              <a:rPr lang="de-DE" dirty="0"/>
              <a:t> </a:t>
            </a:r>
            <a:r>
              <a:rPr lang="de-DE" dirty="0" err="1"/>
              <a:t>mmodo</a:t>
            </a:r>
            <a:r>
              <a:rPr lang="de-DE" dirty="0"/>
              <a:t> </a:t>
            </a:r>
            <a:r>
              <a:rPr lang="de-DE" dirty="0" err="1"/>
              <a:t>consequet</a:t>
            </a:r>
            <a:r>
              <a:rPr lang="de-DE" dirty="0"/>
              <a:t>. Duis </a:t>
            </a:r>
            <a:r>
              <a:rPr lang="de-DE" dirty="0" err="1"/>
              <a:t>aute</a:t>
            </a:r>
            <a:r>
              <a:rPr lang="de-DE" dirty="0"/>
              <a:t> in </a:t>
            </a:r>
            <a:r>
              <a:rPr lang="de-DE" dirty="0" err="1"/>
              <a:t>voluptate</a:t>
            </a:r>
            <a:r>
              <a:rPr lang="de-DE" dirty="0"/>
              <a:t> </a:t>
            </a:r>
            <a:r>
              <a:rPr lang="de-DE" dirty="0" err="1"/>
              <a:t>velit</a:t>
            </a:r>
            <a:r>
              <a:rPr lang="de-DE" dirty="0"/>
              <a:t> esse </a:t>
            </a:r>
            <a:r>
              <a:rPr lang="de-DE" dirty="0" err="1"/>
              <a:t>cillum</a:t>
            </a:r>
            <a:r>
              <a:rPr lang="de-DE" dirty="0"/>
              <a:t> </a:t>
            </a:r>
            <a:r>
              <a:rPr lang="de-DE" dirty="0" err="1"/>
              <a:t>dolore</a:t>
            </a:r>
            <a:r>
              <a:rPr lang="de-DE" dirty="0"/>
              <a:t> </a:t>
            </a:r>
            <a:r>
              <a:rPr lang="de-DE" dirty="0" err="1"/>
              <a:t>eu</a:t>
            </a:r>
            <a:r>
              <a:rPr lang="de-DE" dirty="0"/>
              <a:t> </a:t>
            </a:r>
            <a:r>
              <a:rPr lang="de-DE" dirty="0" err="1"/>
              <a:t>fugiat</a:t>
            </a:r>
            <a:r>
              <a:rPr lang="de-DE" dirty="0"/>
              <a:t> </a:t>
            </a:r>
            <a:r>
              <a:rPr lang="de-DE" dirty="0" err="1"/>
              <a:t>nulla</a:t>
            </a:r>
            <a:r>
              <a:rPr lang="de-DE" dirty="0"/>
              <a:t> </a:t>
            </a:r>
            <a:r>
              <a:rPr lang="de-DE" dirty="0" err="1"/>
              <a:t>pariatur</a:t>
            </a:r>
            <a:r>
              <a:rPr lang="de-DE" dirty="0"/>
              <a:t>. At </a:t>
            </a:r>
            <a:r>
              <a:rPr lang="de-DE" dirty="0" err="1"/>
              <a:t>vver</a:t>
            </a:r>
            <a:r>
              <a:rPr lang="de-DE" dirty="0"/>
              <a:t> </a:t>
            </a:r>
            <a:r>
              <a:rPr lang="de-DE" dirty="0" err="1"/>
              <a:t>eos</a:t>
            </a:r>
            <a:r>
              <a:rPr lang="de-DE" dirty="0"/>
              <a:t> et </a:t>
            </a:r>
            <a:r>
              <a:rPr lang="de-DE" dirty="0" err="1"/>
              <a:t>accusam</a:t>
            </a:r>
            <a:r>
              <a:rPr lang="de-DE" dirty="0"/>
              <a:t> </a:t>
            </a:r>
            <a:r>
              <a:rPr lang="de-DE" dirty="0" err="1"/>
              <a:t>dignissum</a:t>
            </a:r>
            <a:r>
              <a:rPr lang="de-DE" dirty="0"/>
              <a:t> </a:t>
            </a:r>
            <a:r>
              <a:rPr lang="de-DE" dirty="0" err="1"/>
              <a:t>qui</a:t>
            </a:r>
            <a:r>
              <a:rPr lang="de-DE" dirty="0"/>
              <a:t> </a:t>
            </a:r>
            <a:r>
              <a:rPr lang="de-DE" dirty="0" err="1"/>
              <a:t>blandit</a:t>
            </a:r>
            <a:r>
              <a:rPr lang="de-DE" dirty="0"/>
              <a:t>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praesent</a:t>
            </a:r>
            <a:r>
              <a:rPr lang="de-DE" dirty="0"/>
              <a:t> </a:t>
            </a:r>
            <a:r>
              <a:rPr lang="de-DE" dirty="0" err="1"/>
              <a:t>luptatum</a:t>
            </a:r>
            <a:r>
              <a:rPr lang="de-DE" dirty="0"/>
              <a:t> </a:t>
            </a:r>
            <a:r>
              <a:rPr lang="de-DE" dirty="0" err="1"/>
              <a:t>delenit</a:t>
            </a:r>
            <a:r>
              <a:rPr lang="de-DE" dirty="0"/>
              <a:t> </a:t>
            </a:r>
            <a:r>
              <a:rPr lang="de-DE" dirty="0" err="1"/>
              <a:t>aigue</a:t>
            </a:r>
            <a:r>
              <a:rPr lang="de-DE" dirty="0"/>
              <a:t> </a:t>
            </a:r>
            <a:r>
              <a:rPr lang="de-DE" dirty="0" err="1"/>
              <a:t>excepteur</a:t>
            </a:r>
            <a:r>
              <a:rPr lang="de-DE" dirty="0"/>
              <a:t> </a:t>
            </a:r>
            <a:r>
              <a:rPr lang="de-DE" dirty="0" err="1"/>
              <a:t>sint</a:t>
            </a:r>
            <a:r>
              <a:rPr lang="de-DE" dirty="0"/>
              <a:t> </a:t>
            </a:r>
            <a:r>
              <a:rPr lang="de-DE" dirty="0" err="1"/>
              <a:t>occae</a:t>
            </a:r>
            <a:r>
              <a:rPr lang="de-DE" dirty="0"/>
              <a:t>. </a:t>
            </a:r>
          </a:p>
          <a:p>
            <a:endParaRPr lang="de-DE" dirty="0"/>
          </a:p>
          <a:p>
            <a:r>
              <a:rPr lang="de-DE"/>
              <a:t>Et </a:t>
            </a:r>
            <a:r>
              <a:rPr lang="de-DE" dirty="0" err="1"/>
              <a:t>harumd</a:t>
            </a:r>
            <a:r>
              <a:rPr lang="de-DE" dirty="0"/>
              <a:t> </a:t>
            </a:r>
            <a:r>
              <a:rPr lang="de-DE" dirty="0" err="1"/>
              <a:t>dereud</a:t>
            </a:r>
            <a:r>
              <a:rPr lang="de-DE" dirty="0"/>
              <a:t> </a:t>
            </a:r>
            <a:r>
              <a:rPr lang="de-DE" dirty="0" err="1"/>
              <a:t>facilis</a:t>
            </a:r>
            <a:r>
              <a:rPr lang="de-DE" dirty="0"/>
              <a:t> </a:t>
            </a:r>
            <a:r>
              <a:rPr lang="de-DE" dirty="0" err="1"/>
              <a:t>est</a:t>
            </a:r>
            <a:r>
              <a:rPr lang="de-DE" dirty="0"/>
              <a:t> er </a:t>
            </a:r>
            <a:r>
              <a:rPr lang="de-DE" dirty="0" err="1"/>
              <a:t>expedit</a:t>
            </a:r>
            <a:r>
              <a:rPr lang="de-DE" dirty="0"/>
              <a:t> </a:t>
            </a:r>
            <a:r>
              <a:rPr lang="de-DE" dirty="0" err="1"/>
              <a:t>distinct</a:t>
            </a:r>
            <a:r>
              <a:rPr lang="de-DE" dirty="0"/>
              <a:t>. Nam </a:t>
            </a:r>
            <a:r>
              <a:rPr lang="de-DE" dirty="0" err="1"/>
              <a:t>libe</a:t>
            </a:r>
            <a:r>
              <a:rPr lang="de-DE" dirty="0"/>
              <a:t> </a:t>
            </a:r>
            <a:r>
              <a:rPr lang="de-DE" dirty="0" err="1"/>
              <a:t>soluta</a:t>
            </a:r>
            <a:r>
              <a:rPr lang="de-DE" dirty="0"/>
              <a:t> nobis </a:t>
            </a:r>
            <a:r>
              <a:rPr lang="de-DE" dirty="0" err="1"/>
              <a:t>eligent</a:t>
            </a:r>
            <a:r>
              <a:rPr lang="de-DE" dirty="0"/>
              <a:t> </a:t>
            </a:r>
            <a:r>
              <a:rPr lang="de-DE" dirty="0" err="1"/>
              <a:t>optio</a:t>
            </a:r>
            <a:r>
              <a:rPr lang="de-DE" dirty="0"/>
              <a:t>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congue</a:t>
            </a:r>
            <a:r>
              <a:rPr lang="de-DE" dirty="0"/>
              <a:t> nihil </a:t>
            </a:r>
            <a:r>
              <a:rPr lang="de-DE" dirty="0" err="1"/>
              <a:t>impedit</a:t>
            </a:r>
            <a:r>
              <a:rPr lang="de-DE" dirty="0"/>
              <a:t> </a:t>
            </a:r>
            <a:r>
              <a:rPr lang="de-DE" dirty="0" err="1"/>
              <a:t>doming</a:t>
            </a:r>
            <a:r>
              <a:rPr lang="de-DE" dirty="0"/>
              <a:t> </a:t>
            </a:r>
            <a:r>
              <a:rPr lang="de-DE" dirty="0" err="1"/>
              <a:t>id</a:t>
            </a:r>
            <a:r>
              <a:rPr lang="de-DE" dirty="0"/>
              <a:t>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consectetur</a:t>
            </a:r>
            <a:r>
              <a:rPr lang="de-DE" dirty="0"/>
              <a:t> </a:t>
            </a:r>
            <a:r>
              <a:rPr lang="de-DE" dirty="0" err="1"/>
              <a:t>adipiscing</a:t>
            </a:r>
            <a:r>
              <a:rPr lang="de-DE" dirty="0"/>
              <a:t> </a:t>
            </a:r>
            <a:r>
              <a:rPr lang="de-DE" dirty="0" err="1"/>
              <a:t>elit</a:t>
            </a:r>
            <a:r>
              <a:rPr lang="de-DE" dirty="0"/>
              <a:t>, </a:t>
            </a:r>
            <a:r>
              <a:rPr lang="de-DE" dirty="0" err="1"/>
              <a:t>set</a:t>
            </a:r>
            <a:r>
              <a:rPr lang="de-DE" dirty="0"/>
              <a:t> </a:t>
            </a:r>
            <a:r>
              <a:rPr lang="de-DE" dirty="0" err="1"/>
              <a:t>eiusmod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incidunt</a:t>
            </a:r>
            <a:r>
              <a:rPr lang="de-DE" dirty="0"/>
              <a:t> et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r>
              <a:rPr lang="de-DE" dirty="0"/>
              <a:t> magna </a:t>
            </a:r>
            <a:r>
              <a:rPr lang="de-DE" dirty="0" err="1"/>
              <a:t>aliquam</a:t>
            </a:r>
            <a:r>
              <a:rPr lang="de-DE" dirty="0"/>
              <a:t>.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enim</a:t>
            </a:r>
            <a:r>
              <a:rPr lang="de-DE" dirty="0"/>
              <a:t> ad minim </a:t>
            </a:r>
            <a:r>
              <a:rPr lang="de-DE" dirty="0" err="1"/>
              <a:t>veniam</a:t>
            </a:r>
            <a:r>
              <a:rPr lang="de-DE" dirty="0"/>
              <a:t>, </a:t>
            </a:r>
            <a:r>
              <a:rPr lang="de-DE" dirty="0" err="1"/>
              <a:t>quis</a:t>
            </a:r>
            <a:r>
              <a:rPr lang="de-DE" dirty="0"/>
              <a:t> </a:t>
            </a:r>
            <a:r>
              <a:rPr lang="de-DE" dirty="0" err="1"/>
              <a:t>nostrud</a:t>
            </a:r>
            <a:r>
              <a:rPr lang="de-DE" dirty="0"/>
              <a:t> </a:t>
            </a:r>
            <a:r>
              <a:rPr lang="de-DE" dirty="0" err="1"/>
              <a:t>exerc</a:t>
            </a:r>
            <a:r>
              <a:rPr lang="de-DE" dirty="0"/>
              <a:t>. </a:t>
            </a:r>
            <a:r>
              <a:rPr lang="de-DE" dirty="0" err="1"/>
              <a:t>Irure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in </a:t>
            </a:r>
            <a:r>
              <a:rPr lang="de-DE" dirty="0" err="1"/>
              <a:t>reprehend</a:t>
            </a:r>
            <a:r>
              <a:rPr lang="de-DE" dirty="0"/>
              <a:t> </a:t>
            </a:r>
            <a:r>
              <a:rPr lang="de-DE" dirty="0" err="1"/>
              <a:t>incididunt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r>
              <a:rPr lang="de-DE" dirty="0"/>
              <a:t> magna </a:t>
            </a:r>
            <a:r>
              <a:rPr lang="de-DE" dirty="0" err="1"/>
              <a:t>aliqua</a:t>
            </a:r>
            <a:r>
              <a:rPr lang="de-DE" dirty="0"/>
              <a:t>. </a:t>
            </a:r>
          </a:p>
          <a:p>
            <a:endParaRPr lang="de-DE" dirty="0"/>
          </a:p>
          <a:p>
            <a:r>
              <a:rPr lang="de-DE" dirty="0" err="1"/>
              <a:t>Aslu</a:t>
            </a:r>
            <a:r>
              <a:rPr lang="de-DE" dirty="0"/>
              <a:t> </a:t>
            </a:r>
            <a:r>
              <a:rPr lang="de-DE" dirty="0" err="1"/>
              <a:t>unaffoctor</a:t>
            </a:r>
            <a:r>
              <a:rPr lang="de-DE" dirty="0"/>
              <a:t> </a:t>
            </a:r>
            <a:r>
              <a:rPr lang="de-DE" dirty="0" err="1"/>
              <a:t>gef</a:t>
            </a:r>
            <a:r>
              <a:rPr lang="de-DE" dirty="0"/>
              <a:t> </a:t>
            </a:r>
            <a:r>
              <a:rPr lang="de-DE" dirty="0" err="1"/>
              <a:t>cak</a:t>
            </a:r>
            <a:r>
              <a:rPr lang="de-DE" dirty="0"/>
              <a:t> </a:t>
            </a:r>
            <a:r>
              <a:rPr lang="de-DE" dirty="0" err="1"/>
              <a:t>siructiun</a:t>
            </a:r>
            <a:r>
              <a:rPr lang="de-DE" dirty="0"/>
              <a:t> </a:t>
            </a:r>
            <a:r>
              <a:rPr lang="de-DE" dirty="0" err="1"/>
              <a:t>gill</a:t>
            </a:r>
            <a:r>
              <a:rPr lang="de-DE" dirty="0"/>
              <a:t> </a:t>
            </a:r>
            <a:r>
              <a:rPr lang="de-DE" dirty="0" err="1"/>
              <a:t>bo</a:t>
            </a:r>
            <a:r>
              <a:rPr lang="de-DE" dirty="0"/>
              <a:t> </a:t>
            </a:r>
            <a:r>
              <a:rPr lang="de-DE" dirty="0" err="1"/>
              <a:t>cak</a:t>
            </a:r>
            <a:r>
              <a:rPr lang="de-DE" dirty="0"/>
              <a:t> </a:t>
            </a:r>
            <a:r>
              <a:rPr lang="de-DE" dirty="0" err="1"/>
              <a:t>spiarshoot</a:t>
            </a:r>
            <a:r>
              <a:rPr lang="de-DE" dirty="0"/>
              <a:t> </a:t>
            </a:r>
            <a:r>
              <a:rPr lang="de-DE" dirty="0" err="1"/>
              <a:t>anet</a:t>
            </a:r>
            <a:r>
              <a:rPr lang="de-DE" dirty="0"/>
              <a:t> </a:t>
            </a:r>
            <a:r>
              <a:rPr lang="de-DE" dirty="0" err="1"/>
              <a:t>cak</a:t>
            </a:r>
            <a:r>
              <a:rPr lang="de-DE" dirty="0"/>
              <a:t> </a:t>
            </a:r>
            <a:r>
              <a:rPr lang="de-DE" dirty="0" err="1"/>
              <a:t>GurGanglo</a:t>
            </a:r>
            <a:r>
              <a:rPr lang="de-DE" dirty="0"/>
              <a:t> </a:t>
            </a:r>
            <a:r>
              <a:rPr lang="de-DE" dirty="0" err="1"/>
              <a:t>gur</a:t>
            </a:r>
            <a:r>
              <a:rPr lang="de-DE" dirty="0"/>
              <a:t> </a:t>
            </a:r>
            <a:r>
              <a:rPr lang="de-DE" dirty="0" err="1"/>
              <a:t>pwucossing</a:t>
            </a:r>
            <a:r>
              <a:rPr lang="de-DE" dirty="0"/>
              <a:t> </a:t>
            </a:r>
            <a:r>
              <a:rPr lang="de-DE" dirty="0" err="1"/>
              <a:t>pwutwam</a:t>
            </a:r>
            <a:r>
              <a:rPr lang="de-DE" dirty="0"/>
              <a:t>. </a:t>
            </a:r>
            <a:r>
              <a:rPr lang="de-DE" dirty="0" err="1"/>
              <a:t>Ghat</a:t>
            </a:r>
            <a:r>
              <a:rPr lang="de-DE" dirty="0"/>
              <a:t> </a:t>
            </a:r>
            <a:r>
              <a:rPr lang="de-DE" dirty="0" err="1"/>
              <a:t>dodtos</a:t>
            </a:r>
            <a:r>
              <a:rPr lang="de-DE" dirty="0"/>
              <a:t>, </a:t>
            </a:r>
            <a:r>
              <a:rPr lang="de-DE" dirty="0" err="1"/>
              <a:t>ig</a:t>
            </a:r>
            <a:r>
              <a:rPr lang="de-DE" dirty="0"/>
              <a:t> </a:t>
            </a:r>
            <a:r>
              <a:rPr lang="de-DE" dirty="0" err="1"/>
              <a:t>pany</a:t>
            </a:r>
            <a:r>
              <a:rPr lang="de-DE" dirty="0"/>
              <a:t>, </a:t>
            </a:r>
            <a:r>
              <a:rPr lang="de-DE" dirty="0" err="1"/>
              <a:t>gill</a:t>
            </a:r>
            <a:r>
              <a:rPr lang="de-DE" dirty="0"/>
              <a:t> </a:t>
            </a:r>
            <a:r>
              <a:rPr lang="de-DE" dirty="0" err="1"/>
              <a:t>bo</a:t>
            </a:r>
            <a:r>
              <a:rPr lang="de-DE" dirty="0"/>
              <a:t> </a:t>
            </a:r>
            <a:r>
              <a:rPr lang="de-DE" dirty="0" err="1"/>
              <a:t>maro</a:t>
            </a:r>
            <a:r>
              <a:rPr lang="de-DE" dirty="0"/>
              <a:t> </a:t>
            </a:r>
            <a:r>
              <a:rPr lang="de-DE" dirty="0" err="1"/>
              <a:t>tyu</a:t>
            </a:r>
            <a:r>
              <a:rPr lang="de-DE" dirty="0"/>
              <a:t> </a:t>
            </a:r>
            <a:r>
              <a:rPr lang="de-DE" dirty="0" err="1"/>
              <a:t>ucakw</a:t>
            </a:r>
            <a:r>
              <a:rPr lang="de-DE" dirty="0"/>
              <a:t> </a:t>
            </a:r>
            <a:r>
              <a:rPr lang="de-DE" dirty="0" err="1"/>
              <a:t>suftgasi</a:t>
            </a:r>
            <a:r>
              <a:rPr lang="de-DE" dirty="0"/>
              <a:t> </a:t>
            </a:r>
            <a:r>
              <a:rPr lang="de-DE" dirty="0" err="1"/>
              <a:t>pwuructs</a:t>
            </a:r>
            <a:r>
              <a:rPr lang="de-DE" dirty="0"/>
              <a:t> </a:t>
            </a:r>
            <a:r>
              <a:rPr lang="de-DE" dirty="0" err="1"/>
              <a:t>hod</a:t>
            </a:r>
            <a:r>
              <a:rPr lang="de-DE" dirty="0"/>
              <a:t> </a:t>
            </a:r>
            <a:r>
              <a:rPr lang="de-DE" dirty="0" err="1"/>
              <a:t>yot</a:t>
            </a:r>
            <a:r>
              <a:rPr lang="de-DE" dirty="0"/>
              <a:t> </a:t>
            </a:r>
            <a:r>
              <a:rPr lang="de-DE" dirty="0" err="1"/>
              <a:t>tyubo</a:t>
            </a:r>
            <a:r>
              <a:rPr lang="de-DE" dirty="0"/>
              <a:t> </a:t>
            </a:r>
            <a:r>
              <a:rPr lang="de-DE" dirty="0" err="1"/>
              <a:t>rotowminor</a:t>
            </a:r>
            <a:r>
              <a:rPr lang="de-DE" dirty="0"/>
              <a:t>. </a:t>
            </a:r>
            <a:r>
              <a:rPr lang="de-DE" dirty="0" err="1"/>
              <a:t>Plloaso</a:t>
            </a:r>
            <a:r>
              <a:rPr lang="de-DE" dirty="0"/>
              <a:t> </a:t>
            </a:r>
            <a:r>
              <a:rPr lang="de-DE" dirty="0" err="1"/>
              <a:t>mako</a:t>
            </a:r>
            <a:r>
              <a:rPr lang="de-DE" dirty="0"/>
              <a:t> </a:t>
            </a:r>
            <a:r>
              <a:rPr lang="de-DE" dirty="0" err="1"/>
              <a:t>nuto</a:t>
            </a:r>
            <a:r>
              <a:rPr lang="de-DE" dirty="0"/>
              <a:t> </a:t>
            </a:r>
            <a:r>
              <a:rPr lang="de-DE" dirty="0" err="1"/>
              <a:t>uf</a:t>
            </a:r>
            <a:r>
              <a:rPr lang="de-DE" dirty="0"/>
              <a:t> </a:t>
            </a:r>
            <a:r>
              <a:rPr lang="de-DE" dirty="0" err="1"/>
              <a:t>cakso</a:t>
            </a:r>
            <a:r>
              <a:rPr lang="de-DE" dirty="0"/>
              <a:t> </a:t>
            </a:r>
            <a:r>
              <a:rPr lang="de-DE" dirty="0" err="1"/>
              <a:t>dodtos</a:t>
            </a:r>
            <a:r>
              <a:rPr lang="de-DE" dirty="0"/>
              <a:t> </a:t>
            </a:r>
            <a:r>
              <a:rPr lang="de-DE" dirty="0" err="1"/>
              <a:t>anr</a:t>
            </a:r>
            <a:r>
              <a:rPr lang="de-DE" dirty="0"/>
              <a:t> </a:t>
            </a:r>
            <a:r>
              <a:rPr lang="de-DE" dirty="0" err="1"/>
              <a:t>koop</a:t>
            </a:r>
            <a:r>
              <a:rPr lang="de-DE" dirty="0"/>
              <a:t> a </a:t>
            </a:r>
            <a:r>
              <a:rPr lang="de-DE" dirty="0" err="1"/>
              <a:t>cupy</a:t>
            </a:r>
            <a:r>
              <a:rPr lang="de-DE" dirty="0"/>
              <a:t> </a:t>
            </a:r>
            <a:r>
              <a:rPr lang="de-DE" dirty="0" err="1"/>
              <a:t>uf</a:t>
            </a:r>
            <a:r>
              <a:rPr lang="de-DE" dirty="0"/>
              <a:t> </a:t>
            </a:r>
            <a:r>
              <a:rPr lang="de-DE" dirty="0" err="1"/>
              <a:t>cak</a:t>
            </a:r>
            <a:r>
              <a:rPr lang="de-DE" dirty="0"/>
              <a:t> </a:t>
            </a:r>
            <a:r>
              <a:rPr lang="de-DE" dirty="0" err="1"/>
              <a:t>vux</a:t>
            </a:r>
            <a:r>
              <a:rPr lang="de-DE" dirty="0"/>
              <a:t> </a:t>
            </a:r>
            <a:r>
              <a:rPr lang="de-DE" dirty="0" err="1"/>
              <a:t>noaw</a:t>
            </a:r>
            <a:r>
              <a:rPr lang="de-DE" dirty="0"/>
              <a:t> </a:t>
            </a:r>
            <a:r>
              <a:rPr lang="de-DE" dirty="0" err="1"/>
              <a:t>yerw</a:t>
            </a:r>
            <a:r>
              <a:rPr lang="de-DE" dirty="0"/>
              <a:t> </a:t>
            </a:r>
            <a:r>
              <a:rPr lang="de-DE" dirty="0" err="1"/>
              <a:t>phuno</a:t>
            </a:r>
            <a:r>
              <a:rPr lang="de-DE" dirty="0"/>
              <a:t>.</a:t>
            </a:r>
            <a:endParaRPr dirty="0"/>
          </a:p>
        </p:txBody>
      </p:sp>
      <p:sp>
        <p:nvSpPr>
          <p:cNvPr id="119" name="Rectangle"/>
          <p:cNvSpPr/>
          <p:nvPr/>
        </p:nvSpPr>
        <p:spPr>
          <a:xfrm>
            <a:off x="827087" y="15549404"/>
            <a:ext cx="12061826" cy="2909737"/>
          </a:xfrm>
          <a:prstGeom prst="rect">
            <a:avLst/>
          </a:prstGeom>
          <a:solidFill>
            <a:schemeClr val="accent3">
              <a:lumOff val="44000"/>
            </a:schemeClr>
          </a:solidFill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0" name="Rectangle 3"/>
          <p:cNvSpPr txBox="1"/>
          <p:nvPr/>
        </p:nvSpPr>
        <p:spPr>
          <a:xfrm>
            <a:off x="814387" y="8255629"/>
            <a:ext cx="5842000" cy="3456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lnSpc>
                <a:spcPct val="110000"/>
              </a:lnSpc>
              <a:defRPr sz="24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This could be a place for your charts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0F0EB17A-1EBE-4DCD-B9FC-E27C17CFDBD1}"/>
              </a:ext>
            </a:extLst>
          </p:cNvPr>
          <p:cNvSpPr txBox="1"/>
          <p:nvPr/>
        </p:nvSpPr>
        <p:spPr>
          <a:xfrm>
            <a:off x="814387" y="9586093"/>
            <a:ext cx="5842000" cy="58205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de-DE" b="1" dirty="0"/>
              <a:t>Case</a:t>
            </a:r>
          </a:p>
          <a:p>
            <a:r>
              <a:rPr lang="de-DE" dirty="0" err="1"/>
              <a:t>Ghat</a:t>
            </a:r>
            <a:r>
              <a:rPr lang="de-DE" dirty="0"/>
              <a:t> </a:t>
            </a:r>
            <a:r>
              <a:rPr lang="de-DE" dirty="0" err="1"/>
              <a:t>dodtos</a:t>
            </a:r>
            <a:r>
              <a:rPr lang="de-DE" dirty="0"/>
              <a:t>, </a:t>
            </a:r>
            <a:r>
              <a:rPr lang="de-DE" dirty="0" err="1"/>
              <a:t>ig</a:t>
            </a:r>
            <a:r>
              <a:rPr lang="de-DE" dirty="0"/>
              <a:t> </a:t>
            </a:r>
            <a:r>
              <a:rPr lang="de-DE" dirty="0" err="1"/>
              <a:t>pany</a:t>
            </a:r>
            <a:r>
              <a:rPr lang="de-DE" dirty="0"/>
              <a:t>, </a:t>
            </a:r>
            <a:r>
              <a:rPr lang="de-DE" dirty="0" err="1"/>
              <a:t>gill</a:t>
            </a:r>
            <a:r>
              <a:rPr lang="de-DE" dirty="0"/>
              <a:t> </a:t>
            </a:r>
            <a:r>
              <a:rPr lang="de-DE" dirty="0" err="1"/>
              <a:t>bo</a:t>
            </a:r>
            <a:r>
              <a:rPr lang="de-DE" dirty="0"/>
              <a:t> </a:t>
            </a:r>
            <a:r>
              <a:rPr lang="de-DE" dirty="0" err="1"/>
              <a:t>maro</a:t>
            </a:r>
            <a:r>
              <a:rPr lang="de-DE" dirty="0"/>
              <a:t> </a:t>
            </a:r>
            <a:r>
              <a:rPr lang="de-DE" dirty="0" err="1"/>
              <a:t>tyu</a:t>
            </a:r>
            <a:r>
              <a:rPr lang="de-DE" dirty="0"/>
              <a:t> </a:t>
            </a:r>
            <a:r>
              <a:rPr lang="de-DE" dirty="0" err="1"/>
              <a:t>ucakw</a:t>
            </a:r>
            <a:r>
              <a:rPr lang="de-DE" dirty="0"/>
              <a:t> </a:t>
            </a:r>
            <a:r>
              <a:rPr lang="de-DE" dirty="0" err="1"/>
              <a:t>suftgasi</a:t>
            </a:r>
            <a:r>
              <a:rPr lang="de-DE" dirty="0"/>
              <a:t> </a:t>
            </a:r>
            <a:r>
              <a:rPr lang="de-DE" dirty="0" err="1"/>
              <a:t>pwuructs</a:t>
            </a:r>
            <a:r>
              <a:rPr lang="de-DE" dirty="0"/>
              <a:t> </a:t>
            </a:r>
            <a:r>
              <a:rPr lang="de-DE" dirty="0" err="1"/>
              <a:t>hod</a:t>
            </a:r>
            <a:r>
              <a:rPr lang="de-DE" dirty="0"/>
              <a:t> </a:t>
            </a:r>
            <a:r>
              <a:rPr lang="de-DE" dirty="0" err="1"/>
              <a:t>yot</a:t>
            </a:r>
            <a:r>
              <a:rPr lang="de-DE" dirty="0"/>
              <a:t> </a:t>
            </a:r>
            <a:r>
              <a:rPr lang="de-DE" dirty="0" err="1"/>
              <a:t>tyubo</a:t>
            </a:r>
            <a:r>
              <a:rPr lang="de-DE" dirty="0"/>
              <a:t> </a:t>
            </a:r>
            <a:r>
              <a:rPr lang="de-DE" dirty="0" err="1"/>
              <a:t>rotowminor</a:t>
            </a:r>
            <a:r>
              <a:rPr lang="de-DE" dirty="0"/>
              <a:t>. </a:t>
            </a:r>
            <a:r>
              <a:rPr lang="de-DE" dirty="0" err="1"/>
              <a:t>Plloaso</a:t>
            </a:r>
            <a:r>
              <a:rPr lang="de-DE" dirty="0"/>
              <a:t> </a:t>
            </a:r>
            <a:r>
              <a:rPr lang="de-DE" dirty="0" err="1"/>
              <a:t>mako</a:t>
            </a:r>
            <a:r>
              <a:rPr lang="de-DE" dirty="0"/>
              <a:t> </a:t>
            </a:r>
            <a:r>
              <a:rPr lang="de-DE" dirty="0" err="1"/>
              <a:t>nuto</a:t>
            </a:r>
            <a:r>
              <a:rPr lang="de-DE" dirty="0"/>
              <a:t> </a:t>
            </a:r>
            <a:r>
              <a:rPr lang="de-DE" dirty="0" err="1"/>
              <a:t>uf</a:t>
            </a:r>
            <a:r>
              <a:rPr lang="de-DE" dirty="0"/>
              <a:t> </a:t>
            </a:r>
            <a:r>
              <a:rPr lang="de-DE" dirty="0" err="1"/>
              <a:t>cakso</a:t>
            </a:r>
            <a:r>
              <a:rPr lang="de-DE" dirty="0"/>
              <a:t> </a:t>
            </a:r>
            <a:r>
              <a:rPr lang="de-DE" dirty="0" err="1"/>
              <a:t>dodtos</a:t>
            </a:r>
            <a:r>
              <a:rPr lang="de-DE" dirty="0"/>
              <a:t> </a:t>
            </a:r>
            <a:r>
              <a:rPr lang="de-DE" dirty="0" err="1"/>
              <a:t>anr</a:t>
            </a:r>
            <a:r>
              <a:rPr lang="de-DE" dirty="0"/>
              <a:t> </a:t>
            </a:r>
            <a:r>
              <a:rPr lang="de-DE" dirty="0" err="1"/>
              <a:t>koop</a:t>
            </a:r>
            <a:r>
              <a:rPr lang="de-DE" dirty="0"/>
              <a:t> a </a:t>
            </a:r>
            <a:r>
              <a:rPr lang="de-DE" dirty="0" err="1"/>
              <a:t>cupy</a:t>
            </a:r>
            <a:r>
              <a:rPr lang="de-DE" dirty="0"/>
              <a:t> </a:t>
            </a:r>
            <a:r>
              <a:rPr lang="de-DE" dirty="0" err="1"/>
              <a:t>uf</a:t>
            </a:r>
            <a:r>
              <a:rPr lang="de-DE" dirty="0"/>
              <a:t> </a:t>
            </a:r>
            <a:r>
              <a:rPr lang="de-DE" dirty="0" err="1"/>
              <a:t>cak</a:t>
            </a:r>
            <a:r>
              <a:rPr lang="de-DE" dirty="0"/>
              <a:t> </a:t>
            </a:r>
            <a:r>
              <a:rPr lang="de-DE" dirty="0" err="1"/>
              <a:t>vux</a:t>
            </a:r>
            <a:r>
              <a:rPr lang="de-DE" dirty="0"/>
              <a:t> </a:t>
            </a:r>
            <a:r>
              <a:rPr lang="de-DE" dirty="0" err="1"/>
              <a:t>noaw</a:t>
            </a:r>
            <a:r>
              <a:rPr lang="de-DE" dirty="0"/>
              <a:t> </a:t>
            </a:r>
            <a:r>
              <a:rPr lang="de-DE" dirty="0" err="1"/>
              <a:t>yerw</a:t>
            </a:r>
            <a:r>
              <a:rPr lang="de-DE" dirty="0"/>
              <a:t> </a:t>
            </a:r>
            <a:r>
              <a:rPr lang="de-DE" dirty="0" err="1"/>
              <a:t>phuno</a:t>
            </a:r>
            <a:r>
              <a:rPr lang="de-DE" dirty="0"/>
              <a:t>. </a:t>
            </a:r>
            <a:r>
              <a:rPr lang="de-DE" dirty="0" err="1"/>
              <a:t>Whag</a:t>
            </a:r>
            <a:r>
              <a:rPr lang="de-DE" dirty="0"/>
              <a:t> </a:t>
            </a:r>
            <a:r>
              <a:rPr lang="de-DE" dirty="0" err="1"/>
              <a:t>schengos</a:t>
            </a:r>
            <a:r>
              <a:rPr lang="de-DE" dirty="0"/>
              <a:t>, </a:t>
            </a:r>
            <a:r>
              <a:rPr lang="de-DE" dirty="0" err="1"/>
              <a:t>uf</a:t>
            </a:r>
            <a:r>
              <a:rPr lang="de-DE" dirty="0"/>
              <a:t> </a:t>
            </a:r>
            <a:r>
              <a:rPr lang="de-DE" dirty="0" err="1"/>
              <a:t>efed</a:t>
            </a:r>
            <a:r>
              <a:rPr lang="de-DE" dirty="0"/>
              <a:t>, </a:t>
            </a:r>
            <a:r>
              <a:rPr lang="de-DE" dirty="0" err="1"/>
              <a:t>quiel</a:t>
            </a:r>
            <a:r>
              <a:rPr lang="de-DE" dirty="0"/>
              <a:t> </a:t>
            </a:r>
            <a:r>
              <a:rPr lang="de-DE" dirty="0" err="1"/>
              <a:t>ba</a:t>
            </a:r>
            <a:r>
              <a:rPr lang="de-DE" dirty="0"/>
              <a:t> </a:t>
            </a:r>
            <a:r>
              <a:rPr lang="de-DE" dirty="0" err="1"/>
              <a:t>mada</a:t>
            </a:r>
            <a:r>
              <a:rPr lang="de-DE" dirty="0"/>
              <a:t> </a:t>
            </a:r>
            <a:r>
              <a:rPr lang="de-DE" dirty="0" err="1"/>
              <a:t>su</a:t>
            </a:r>
            <a:r>
              <a:rPr lang="de-DE" dirty="0"/>
              <a:t> </a:t>
            </a:r>
            <a:r>
              <a:rPr lang="de-DE" dirty="0" err="1"/>
              <a:t>otrenzr</a:t>
            </a:r>
            <a:r>
              <a:rPr lang="de-DE" dirty="0"/>
              <a:t> </a:t>
            </a:r>
            <a:r>
              <a:rPr lang="de-DE" dirty="0" err="1"/>
              <a:t>swipontgwook</a:t>
            </a:r>
            <a:r>
              <a:rPr lang="de-DE" dirty="0"/>
              <a:t> </a:t>
            </a:r>
            <a:r>
              <a:rPr lang="de-DE" dirty="0" err="1"/>
              <a:t>proudgs</a:t>
            </a:r>
            <a:r>
              <a:rPr lang="de-DE" dirty="0"/>
              <a:t> </a:t>
            </a:r>
            <a:r>
              <a:rPr lang="de-DE" dirty="0" err="1"/>
              <a:t>hus</a:t>
            </a:r>
            <a:r>
              <a:rPr lang="de-DE" dirty="0"/>
              <a:t> </a:t>
            </a:r>
            <a:r>
              <a:rPr lang="de-DE" dirty="0" err="1"/>
              <a:t>yag</a:t>
            </a:r>
            <a:r>
              <a:rPr lang="de-DE" dirty="0"/>
              <a:t> </a:t>
            </a:r>
            <a:r>
              <a:rPr lang="de-DE" dirty="0" err="1"/>
              <a:t>su</a:t>
            </a:r>
            <a:r>
              <a:rPr lang="de-DE" dirty="0"/>
              <a:t> </a:t>
            </a:r>
            <a:r>
              <a:rPr lang="de-DE" dirty="0" err="1"/>
              <a:t>ba</a:t>
            </a:r>
            <a:r>
              <a:rPr lang="de-DE" dirty="0"/>
              <a:t> </a:t>
            </a:r>
            <a:r>
              <a:rPr lang="de-DE" dirty="0" err="1"/>
              <a:t>dagarmidad</a:t>
            </a:r>
            <a:r>
              <a:rPr lang="de-DE" dirty="0"/>
              <a:t>. </a:t>
            </a:r>
            <a:r>
              <a:rPr lang="de-DE" dirty="0" err="1"/>
              <a:t>Plasa</a:t>
            </a:r>
            <a:r>
              <a:rPr lang="de-DE" dirty="0"/>
              <a:t> </a:t>
            </a:r>
            <a:r>
              <a:rPr lang="de-DE" dirty="0" err="1"/>
              <a:t>maku</a:t>
            </a:r>
            <a:r>
              <a:rPr lang="de-DE" dirty="0"/>
              <a:t> </a:t>
            </a:r>
            <a:r>
              <a:rPr lang="de-DE" dirty="0" err="1"/>
              <a:t>noga</a:t>
            </a:r>
            <a:r>
              <a:rPr lang="de-DE" dirty="0"/>
              <a:t> </a:t>
            </a:r>
            <a:r>
              <a:rPr lang="de-DE" dirty="0" err="1"/>
              <a:t>wipont</a:t>
            </a:r>
            <a:r>
              <a:rPr lang="de-DE" dirty="0"/>
              <a:t> </a:t>
            </a:r>
            <a:r>
              <a:rPr lang="de-DE" dirty="0" err="1"/>
              <a:t>trenzsa</a:t>
            </a:r>
            <a:r>
              <a:rPr lang="de-DE" dirty="0"/>
              <a:t> </a:t>
            </a:r>
            <a:r>
              <a:rPr lang="de-DE" dirty="0" err="1"/>
              <a:t>schengos</a:t>
            </a:r>
            <a:r>
              <a:rPr lang="de-DE" dirty="0"/>
              <a:t> </a:t>
            </a:r>
            <a:r>
              <a:rPr lang="de-DE" dirty="0" err="1"/>
              <a:t>ent</a:t>
            </a:r>
            <a:r>
              <a:rPr lang="de-DE" dirty="0"/>
              <a:t> </a:t>
            </a:r>
            <a:r>
              <a:rPr lang="de-DE" dirty="0" err="1"/>
              <a:t>kaap</a:t>
            </a:r>
            <a:r>
              <a:rPr lang="de-DE" dirty="0"/>
              <a:t> </a:t>
            </a:r>
            <a:r>
              <a:rPr lang="de-DE" dirty="0" err="1"/>
              <a:t>zux</a:t>
            </a:r>
            <a:r>
              <a:rPr lang="de-DE" dirty="0"/>
              <a:t> </a:t>
            </a:r>
            <a:r>
              <a:rPr lang="de-DE" dirty="0" err="1"/>
              <a:t>copy</a:t>
            </a:r>
            <a:r>
              <a:rPr lang="de-DE" dirty="0"/>
              <a:t> </a:t>
            </a:r>
            <a:r>
              <a:rPr lang="de-DE" dirty="0" err="1"/>
              <a:t>wipont</a:t>
            </a:r>
            <a:r>
              <a:rPr lang="de-DE" dirty="0"/>
              <a:t> trenz </a:t>
            </a:r>
            <a:r>
              <a:rPr lang="de-DE" dirty="0" err="1"/>
              <a:t>kipg</a:t>
            </a:r>
            <a:r>
              <a:rPr lang="de-DE" dirty="0"/>
              <a:t> </a:t>
            </a:r>
            <a:r>
              <a:rPr lang="de-DE" dirty="0" err="1"/>
              <a:t>naar</a:t>
            </a:r>
            <a:r>
              <a:rPr lang="de-DE" dirty="0"/>
              <a:t> </a:t>
            </a:r>
            <a:r>
              <a:rPr lang="de-DE" dirty="0" err="1"/>
              <a:t>mixent</a:t>
            </a:r>
            <a:r>
              <a:rPr lang="de-DE" dirty="0"/>
              <a:t> </a:t>
            </a:r>
            <a:r>
              <a:rPr lang="de-DE" dirty="0" err="1"/>
              <a:t>phona</a:t>
            </a:r>
            <a:r>
              <a:rPr lang="de-DE" dirty="0"/>
              <a:t>. </a:t>
            </a:r>
            <a:r>
              <a:rPr lang="de-DE" dirty="0" err="1"/>
              <a:t>Cak</a:t>
            </a:r>
            <a:r>
              <a:rPr lang="de-DE" dirty="0"/>
              <a:t> </a:t>
            </a:r>
            <a:r>
              <a:rPr lang="de-DE" dirty="0" err="1"/>
              <a:t>pwico</a:t>
            </a:r>
            <a:r>
              <a:rPr lang="de-DE" dirty="0"/>
              <a:t> </a:t>
            </a:r>
            <a:r>
              <a:rPr lang="de-DE" dirty="0" err="1"/>
              <a:t>siructiun</a:t>
            </a:r>
            <a:r>
              <a:rPr lang="de-DE" dirty="0"/>
              <a:t> </a:t>
            </a:r>
            <a:r>
              <a:rPr lang="de-DE" dirty="0" err="1"/>
              <a:t>ruos</a:t>
            </a:r>
            <a:r>
              <a:rPr lang="de-DE" dirty="0"/>
              <a:t> </a:t>
            </a:r>
            <a:r>
              <a:rPr lang="de-DE" dirty="0" err="1"/>
              <a:t>nust</a:t>
            </a:r>
            <a:r>
              <a:rPr lang="de-DE" dirty="0"/>
              <a:t> </a:t>
            </a:r>
            <a:r>
              <a:rPr lang="de-DE" dirty="0" err="1"/>
              <a:t>apoply</a:t>
            </a:r>
            <a:r>
              <a:rPr lang="de-DE" dirty="0"/>
              <a:t> </a:t>
            </a:r>
            <a:r>
              <a:rPr lang="de-DE" dirty="0" err="1"/>
              <a:t>tyu</a:t>
            </a:r>
            <a:r>
              <a:rPr lang="de-DE" dirty="0"/>
              <a:t> </a:t>
            </a:r>
            <a:r>
              <a:rPr lang="de-DE" dirty="0" err="1"/>
              <a:t>cak</a:t>
            </a:r>
            <a:r>
              <a:rPr lang="de-DE" dirty="0"/>
              <a:t> UCU </a:t>
            </a:r>
            <a:r>
              <a:rPr lang="de-DE" dirty="0" err="1"/>
              <a:t>sisulutiun</a:t>
            </a:r>
            <a:r>
              <a:rPr lang="de-DE" dirty="0"/>
              <a:t> </a:t>
            </a:r>
            <a:r>
              <a:rPr lang="de-DE" dirty="0" err="1"/>
              <a:t>munityuw</a:t>
            </a:r>
            <a:r>
              <a:rPr lang="de-DE" dirty="0"/>
              <a:t> </a:t>
            </a:r>
            <a:r>
              <a:rPr lang="de-DE" dirty="0" err="1"/>
              <a:t>uw</a:t>
            </a:r>
            <a:r>
              <a:rPr lang="de-DE" dirty="0"/>
              <a:t> </a:t>
            </a:r>
            <a:r>
              <a:rPr lang="de-DE" dirty="0" err="1"/>
              <a:t>cak</a:t>
            </a:r>
            <a:r>
              <a:rPr lang="de-DE" dirty="0"/>
              <a:t> UCU-TGU </a:t>
            </a:r>
            <a:r>
              <a:rPr lang="de-DE" dirty="0" err="1"/>
              <a:t>jot</a:t>
            </a:r>
            <a:r>
              <a:rPr lang="de-DE" dirty="0"/>
              <a:t> </a:t>
            </a:r>
            <a:r>
              <a:rPr lang="de-DE" dirty="0" err="1"/>
              <a:t>scannow</a:t>
            </a:r>
            <a:r>
              <a:rPr lang="de-DE" dirty="0"/>
              <a:t>. </a:t>
            </a:r>
            <a:r>
              <a:rPr lang="de-DE" dirty="0" err="1"/>
              <a:t>Trens</a:t>
            </a:r>
            <a:r>
              <a:rPr lang="de-DE" dirty="0"/>
              <a:t> </a:t>
            </a:r>
            <a:r>
              <a:rPr lang="de-DE" dirty="0" err="1"/>
              <a:t>roxas</a:t>
            </a:r>
            <a:r>
              <a:rPr lang="de-DE" dirty="0"/>
              <a:t> </a:t>
            </a:r>
            <a:r>
              <a:rPr lang="de-DE" dirty="0" err="1"/>
              <a:t>eis</a:t>
            </a:r>
            <a:r>
              <a:rPr lang="de-DE" dirty="0"/>
              <a:t> </a:t>
            </a:r>
            <a:r>
              <a:rPr lang="de-DE" dirty="0" err="1"/>
              <a:t>ti</a:t>
            </a:r>
            <a:r>
              <a:rPr lang="de-DE" dirty="0"/>
              <a:t> </a:t>
            </a:r>
            <a:r>
              <a:rPr lang="de-DE" dirty="0" err="1"/>
              <a:t>Plokeing</a:t>
            </a:r>
            <a:r>
              <a:rPr lang="de-DE" dirty="0"/>
              <a:t> quert </a:t>
            </a:r>
            <a:r>
              <a:rPr lang="de-DE" dirty="0" err="1"/>
              <a:t>loppe</a:t>
            </a:r>
            <a:r>
              <a:rPr lang="de-DE" dirty="0"/>
              <a:t> </a:t>
            </a:r>
            <a:r>
              <a:rPr lang="de-DE" dirty="0" err="1"/>
              <a:t>eis</a:t>
            </a:r>
            <a:r>
              <a:rPr lang="de-DE" dirty="0"/>
              <a:t> </a:t>
            </a:r>
            <a:r>
              <a:rPr lang="de-DE" dirty="0" err="1"/>
              <a:t>yop</a:t>
            </a:r>
            <a:r>
              <a:rPr lang="de-DE" dirty="0"/>
              <a:t> </a:t>
            </a:r>
            <a:r>
              <a:rPr lang="de-DE" dirty="0" err="1"/>
              <a:t>prexs</a:t>
            </a:r>
            <a:r>
              <a:rPr lang="de-DE" dirty="0"/>
              <a:t>. </a:t>
            </a:r>
            <a:r>
              <a:rPr lang="de-DE" dirty="0" err="1"/>
              <a:t>Piy</a:t>
            </a:r>
            <a:r>
              <a:rPr lang="de-DE" dirty="0"/>
              <a:t> </a:t>
            </a:r>
            <a:r>
              <a:rPr lang="de-DE" dirty="0" err="1"/>
              <a:t>opher</a:t>
            </a:r>
            <a:r>
              <a:rPr lang="de-DE" dirty="0"/>
              <a:t> </a:t>
            </a:r>
            <a:r>
              <a:rPr lang="de-DE" dirty="0" err="1"/>
              <a:t>hawers</a:t>
            </a:r>
            <a:r>
              <a:rPr lang="de-DE" dirty="0"/>
              <a:t>, </a:t>
            </a:r>
            <a:r>
              <a:rPr lang="de-DE" dirty="0" err="1"/>
              <a:t>eit</a:t>
            </a:r>
            <a:r>
              <a:rPr lang="de-DE" dirty="0"/>
              <a:t> </a:t>
            </a:r>
            <a:r>
              <a:rPr lang="de-DE" dirty="0" err="1"/>
              <a:t>yaggles</a:t>
            </a:r>
            <a:r>
              <a:rPr lang="de-DE" dirty="0"/>
              <a:t> </a:t>
            </a:r>
            <a:r>
              <a:rPr lang="de-DE" dirty="0" err="1"/>
              <a:t>orn</a:t>
            </a:r>
            <a:r>
              <a:rPr lang="de-DE" dirty="0"/>
              <a:t> </a:t>
            </a:r>
            <a:r>
              <a:rPr lang="de-DE" dirty="0" err="1"/>
              <a:t>ti</a:t>
            </a:r>
            <a:r>
              <a:rPr lang="de-DE" dirty="0"/>
              <a:t> </a:t>
            </a:r>
            <a:r>
              <a:rPr lang="de-DE" dirty="0" err="1"/>
              <a:t>sumbloat</a:t>
            </a:r>
            <a:r>
              <a:rPr lang="de-DE" dirty="0"/>
              <a:t> </a:t>
            </a:r>
            <a:r>
              <a:rPr lang="de-DE" dirty="0" err="1"/>
              <a:t>alohe</a:t>
            </a:r>
            <a:r>
              <a:rPr lang="de-DE" dirty="0"/>
              <a:t> </a:t>
            </a:r>
            <a:r>
              <a:rPr lang="de-DE" dirty="0" err="1"/>
              <a:t>plok</a:t>
            </a:r>
            <a:r>
              <a:rPr lang="de-DE" dirty="0"/>
              <a:t>. Su </a:t>
            </a:r>
            <a:r>
              <a:rPr lang="de-DE" dirty="0" err="1"/>
              <a:t>havo</a:t>
            </a:r>
            <a:r>
              <a:rPr lang="de-DE" dirty="0"/>
              <a:t> </a:t>
            </a:r>
            <a:r>
              <a:rPr lang="de-DE" dirty="0" err="1"/>
              <a:t>loasor</a:t>
            </a:r>
            <a:r>
              <a:rPr lang="de-DE" dirty="0"/>
              <a:t> </a:t>
            </a:r>
            <a:r>
              <a:rPr lang="de-DE" dirty="0" err="1"/>
              <a:t>cakso</a:t>
            </a:r>
            <a:r>
              <a:rPr lang="de-DE" dirty="0"/>
              <a:t> </a:t>
            </a:r>
            <a:r>
              <a:rPr lang="de-DE" dirty="0" err="1"/>
              <a:t>tgu</a:t>
            </a:r>
            <a:r>
              <a:rPr lang="de-DE" dirty="0"/>
              <a:t> </a:t>
            </a:r>
            <a:r>
              <a:rPr lang="de-DE" dirty="0" err="1"/>
              <a:t>pwuructs</a:t>
            </a:r>
            <a:r>
              <a:rPr lang="de-DE" dirty="0"/>
              <a:t> </a:t>
            </a:r>
            <a:r>
              <a:rPr lang="de-DE" dirty="0" err="1"/>
              <a:t>tyu</a:t>
            </a:r>
            <a:r>
              <a:rPr lang="de-DE" dirty="0"/>
              <a:t>.</a:t>
            </a:r>
          </a:p>
          <a:p>
            <a:r>
              <a:rPr lang="de-DE" dirty="0" err="1"/>
              <a:t>Trens</a:t>
            </a:r>
            <a:r>
              <a:rPr lang="de-DE" dirty="0"/>
              <a:t> </a:t>
            </a:r>
            <a:r>
              <a:rPr lang="de-DE" dirty="0" err="1"/>
              <a:t>roxas</a:t>
            </a:r>
            <a:r>
              <a:rPr lang="de-DE" dirty="0"/>
              <a:t> </a:t>
            </a:r>
            <a:r>
              <a:rPr lang="de-DE" dirty="0" err="1"/>
              <a:t>eis</a:t>
            </a:r>
            <a:r>
              <a:rPr lang="de-DE" dirty="0"/>
              <a:t> </a:t>
            </a:r>
            <a:r>
              <a:rPr lang="de-DE" dirty="0" err="1"/>
              <a:t>ti</a:t>
            </a:r>
            <a:r>
              <a:rPr lang="de-DE" dirty="0"/>
              <a:t> </a:t>
            </a:r>
            <a:r>
              <a:rPr lang="de-DE" dirty="0" err="1"/>
              <a:t>Plokeing</a:t>
            </a:r>
            <a:r>
              <a:rPr lang="de-DE" dirty="0"/>
              <a:t> quert </a:t>
            </a:r>
            <a:r>
              <a:rPr lang="de-DE" dirty="0" err="1"/>
              <a:t>loppe</a:t>
            </a:r>
            <a:r>
              <a:rPr lang="de-DE" dirty="0"/>
              <a:t> </a:t>
            </a:r>
            <a:r>
              <a:rPr lang="de-DE" dirty="0" err="1"/>
              <a:t>eis</a:t>
            </a:r>
            <a:r>
              <a:rPr lang="de-DE" dirty="0"/>
              <a:t> </a:t>
            </a:r>
            <a:r>
              <a:rPr lang="de-DE" dirty="0" err="1"/>
              <a:t>yop</a:t>
            </a:r>
            <a:r>
              <a:rPr lang="de-DE" dirty="0"/>
              <a:t> </a:t>
            </a:r>
            <a:r>
              <a:rPr lang="de-DE" dirty="0" err="1"/>
              <a:t>prexs</a:t>
            </a:r>
            <a:r>
              <a:rPr lang="de-DE" dirty="0"/>
              <a:t>. </a:t>
            </a:r>
            <a:r>
              <a:rPr lang="de-DE" dirty="0" err="1"/>
              <a:t>Piy</a:t>
            </a:r>
            <a:r>
              <a:rPr lang="de-DE" dirty="0"/>
              <a:t> </a:t>
            </a:r>
            <a:r>
              <a:rPr lang="de-DE" dirty="0" err="1"/>
              <a:t>opher</a:t>
            </a:r>
            <a:r>
              <a:rPr lang="de-DE" dirty="0"/>
              <a:t> </a:t>
            </a:r>
            <a:r>
              <a:rPr lang="de-DE" dirty="0" err="1"/>
              <a:t>hawers</a:t>
            </a:r>
            <a:r>
              <a:rPr lang="de-DE" dirty="0"/>
              <a:t>, </a:t>
            </a:r>
            <a:r>
              <a:rPr lang="de-DE" dirty="0" err="1"/>
              <a:t>eit</a:t>
            </a:r>
            <a:r>
              <a:rPr lang="de-DE" dirty="0"/>
              <a:t> </a:t>
            </a:r>
            <a:r>
              <a:rPr lang="de-DE" dirty="0" err="1"/>
              <a:t>yaggles</a:t>
            </a:r>
            <a:r>
              <a:rPr lang="de-DE" dirty="0"/>
              <a:t> </a:t>
            </a:r>
            <a:r>
              <a:rPr lang="de-DE" dirty="0" err="1"/>
              <a:t>orn</a:t>
            </a:r>
            <a:r>
              <a:rPr lang="de-DE" dirty="0"/>
              <a:t> </a:t>
            </a:r>
            <a:r>
              <a:rPr lang="de-DE" dirty="0" err="1"/>
              <a:t>ti</a:t>
            </a:r>
            <a:r>
              <a:rPr lang="de-DE" dirty="0"/>
              <a:t> </a:t>
            </a:r>
            <a:r>
              <a:rPr lang="de-DE" dirty="0" err="1"/>
              <a:t>sumbloat</a:t>
            </a:r>
            <a:r>
              <a:rPr lang="de-DE" dirty="0"/>
              <a:t> </a:t>
            </a:r>
            <a:r>
              <a:rPr lang="de-DE" dirty="0" err="1"/>
              <a:t>alohe</a:t>
            </a:r>
            <a:r>
              <a:rPr lang="de-DE" dirty="0"/>
              <a:t> </a:t>
            </a:r>
            <a:r>
              <a:rPr lang="de-DE" dirty="0" err="1"/>
              <a:t>plok</a:t>
            </a:r>
            <a:r>
              <a:rPr lang="de-DE" dirty="0"/>
              <a:t>. Su </a:t>
            </a:r>
            <a:r>
              <a:rPr lang="de-DE" dirty="0" err="1"/>
              <a:t>havo</a:t>
            </a:r>
            <a:r>
              <a:rPr lang="de-DE" dirty="0"/>
              <a:t> </a:t>
            </a:r>
            <a:r>
              <a:rPr lang="de-DE" dirty="0" err="1"/>
              <a:t>loasor</a:t>
            </a:r>
            <a:r>
              <a:rPr lang="de-DE" dirty="0"/>
              <a:t> </a:t>
            </a:r>
            <a:r>
              <a:rPr lang="de-DE" dirty="0" err="1"/>
              <a:t>cakso</a:t>
            </a:r>
            <a:r>
              <a:rPr lang="de-DE" dirty="0"/>
              <a:t> </a:t>
            </a:r>
            <a:r>
              <a:rPr lang="de-DE" dirty="0" err="1"/>
              <a:t>tgu</a:t>
            </a:r>
            <a:r>
              <a:rPr lang="de-DE" dirty="0"/>
              <a:t> </a:t>
            </a:r>
            <a:r>
              <a:rPr lang="de-DE" dirty="0" err="1"/>
              <a:t>pwuructs</a:t>
            </a:r>
            <a:r>
              <a:rPr lang="de-DE" dirty="0"/>
              <a:t> </a:t>
            </a:r>
            <a:r>
              <a:rPr lang="de-DE" dirty="0" err="1"/>
              <a:t>tyu</a:t>
            </a:r>
            <a:r>
              <a:rPr lang="de-DE" dirty="0"/>
              <a:t> </a:t>
            </a:r>
            <a:r>
              <a:rPr lang="de-DE" dirty="0" err="1"/>
              <a:t>InfuBwain</a:t>
            </a:r>
            <a:r>
              <a:rPr lang="de-DE" dirty="0"/>
              <a:t>, </a:t>
            </a:r>
            <a:r>
              <a:rPr lang="de-DE" dirty="0" err="1"/>
              <a:t>ghu</a:t>
            </a:r>
            <a:r>
              <a:rPr lang="de-DE" dirty="0"/>
              <a:t> </a:t>
            </a:r>
            <a:r>
              <a:rPr lang="de-DE" dirty="0" err="1"/>
              <a:t>gill</a:t>
            </a:r>
            <a:r>
              <a:rPr lang="de-DE" dirty="0"/>
              <a:t> </a:t>
            </a:r>
            <a:r>
              <a:rPr lang="de-DE" dirty="0" err="1"/>
              <a:t>nug</a:t>
            </a:r>
            <a:r>
              <a:rPr lang="de-DE" dirty="0"/>
              <a:t> </a:t>
            </a:r>
            <a:r>
              <a:rPr lang="de-DE" dirty="0" err="1"/>
              <a:t>bo</a:t>
            </a:r>
            <a:r>
              <a:rPr lang="de-DE" dirty="0"/>
              <a:t> </a:t>
            </a:r>
            <a:r>
              <a:rPr lang="de-DE" dirty="0" err="1"/>
              <a:t>suloly</a:t>
            </a:r>
            <a:r>
              <a:rPr lang="de-DE" dirty="0"/>
              <a:t> </a:t>
            </a:r>
            <a:r>
              <a:rPr lang="de-DE" dirty="0" err="1"/>
              <a:t>sispunsiblo</a:t>
            </a:r>
            <a:r>
              <a:rPr lang="de-DE" dirty="0"/>
              <a:t> </a:t>
            </a:r>
            <a:r>
              <a:rPr lang="de-DE" dirty="0" err="1"/>
              <a:t>fuw</a:t>
            </a:r>
            <a:r>
              <a:rPr lang="de-DE" dirty="0"/>
              <a:t> </a:t>
            </a:r>
            <a:r>
              <a:rPr lang="de-DE" dirty="0" err="1"/>
              <a:t>cakiw</a:t>
            </a:r>
            <a:r>
              <a:rPr lang="de-DE" dirty="0"/>
              <a:t> </a:t>
            </a:r>
            <a:r>
              <a:rPr lang="de-DE" dirty="0" err="1"/>
              <a:t>salo</a:t>
            </a:r>
            <a:r>
              <a:rPr lang="de-DE" dirty="0"/>
              <a:t> </a:t>
            </a:r>
            <a:r>
              <a:rPr lang="de-DE" dirty="0" err="1"/>
              <a:t>anr</a:t>
            </a:r>
            <a:r>
              <a:rPr lang="de-DE" dirty="0"/>
              <a:t> </a:t>
            </a:r>
            <a:r>
              <a:rPr lang="de-DE" dirty="0" err="1"/>
              <a:t>ristwibutiun</a:t>
            </a:r>
            <a:r>
              <a:rPr lang="de-DE" dirty="0"/>
              <a:t>. Hei </a:t>
            </a:r>
            <a:r>
              <a:rPr lang="de-DE" dirty="0" err="1"/>
              <a:t>muk</a:t>
            </a:r>
            <a:r>
              <a:rPr lang="de-DE" dirty="0"/>
              <a:t> </a:t>
            </a:r>
            <a:r>
              <a:rPr lang="de-DE" dirty="0" err="1"/>
              <a:t>neme</a:t>
            </a:r>
            <a:r>
              <a:rPr lang="de-DE" dirty="0"/>
              <a:t> </a:t>
            </a:r>
            <a:r>
              <a:rPr lang="de-DE" dirty="0" err="1"/>
              <a:t>eis</a:t>
            </a:r>
            <a:r>
              <a:rPr lang="de-DE" dirty="0"/>
              <a:t> </a:t>
            </a:r>
            <a:r>
              <a:rPr lang="de-DE" dirty="0" err="1"/>
              <a:t>loppe</a:t>
            </a:r>
            <a:r>
              <a:rPr lang="de-DE" dirty="0"/>
              <a:t>. </a:t>
            </a:r>
          </a:p>
        </p:txBody>
      </p:sp>
      <p:sp>
        <p:nvSpPr>
          <p:cNvPr id="113" name="Rectangle 3"/>
          <p:cNvSpPr txBox="1"/>
          <p:nvPr/>
        </p:nvSpPr>
        <p:spPr>
          <a:xfrm>
            <a:off x="3937000" y="16658642"/>
            <a:ext cx="5842000" cy="3456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lnSpc>
                <a:spcPct val="110000"/>
              </a:lnSpc>
              <a:defRPr sz="24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This could be a place for your table.</a:t>
            </a: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D11CA3AC-5C64-4AC2-BB72-25ADA7992426}"/>
              </a:ext>
            </a:extLst>
          </p:cNvPr>
          <p:cNvSpPr txBox="1"/>
          <p:nvPr/>
        </p:nvSpPr>
        <p:spPr>
          <a:xfrm>
            <a:off x="7061200" y="5425733"/>
            <a:ext cx="5842000" cy="3747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lnSpc>
                <a:spcPct val="110000"/>
              </a:lnSpc>
              <a:defRPr sz="24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This could be a place for your </a:t>
            </a:r>
            <a:r>
              <a:rPr lang="de-DE" dirty="0" err="1"/>
              <a:t>pictures</a:t>
            </a:r>
            <a:endParaRPr dirty="0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CE5B5549-AAB3-4607-B10C-861EB98CC32C}"/>
              </a:ext>
            </a:extLst>
          </p:cNvPr>
          <p:cNvSpPr txBox="1"/>
          <p:nvPr/>
        </p:nvSpPr>
        <p:spPr>
          <a:xfrm>
            <a:off x="7046913" y="2368197"/>
            <a:ext cx="5842000" cy="23734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de-DE" dirty="0"/>
              <a:t>Duis </a:t>
            </a:r>
            <a:r>
              <a:rPr lang="de-DE" dirty="0" err="1"/>
              <a:t>aute</a:t>
            </a:r>
            <a:r>
              <a:rPr lang="de-DE" dirty="0"/>
              <a:t> </a:t>
            </a:r>
            <a:r>
              <a:rPr lang="de-DE" dirty="0" err="1"/>
              <a:t>irure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in </a:t>
            </a:r>
            <a:r>
              <a:rPr lang="de-DE" dirty="0" err="1"/>
              <a:t>reprehenderit</a:t>
            </a:r>
            <a:r>
              <a:rPr lang="de-DE" dirty="0"/>
              <a:t> in </a:t>
            </a:r>
            <a:r>
              <a:rPr lang="de-DE" dirty="0" err="1"/>
              <a:t>voluptate</a:t>
            </a:r>
            <a:r>
              <a:rPr lang="de-DE" dirty="0"/>
              <a:t> </a:t>
            </a:r>
            <a:r>
              <a:rPr lang="de-DE" dirty="0" err="1"/>
              <a:t>velit</a:t>
            </a:r>
            <a:r>
              <a:rPr lang="de-DE" dirty="0"/>
              <a:t> esse </a:t>
            </a:r>
            <a:r>
              <a:rPr lang="de-DE" dirty="0" err="1"/>
              <a:t>molestaie</a:t>
            </a:r>
            <a:r>
              <a:rPr lang="de-DE" dirty="0"/>
              <a:t> </a:t>
            </a:r>
            <a:r>
              <a:rPr lang="de-DE" dirty="0" err="1"/>
              <a:t>cillum</a:t>
            </a:r>
            <a:r>
              <a:rPr lang="de-DE" dirty="0"/>
              <a:t>. Tia non ob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soluad</a:t>
            </a:r>
            <a:r>
              <a:rPr lang="de-DE" dirty="0"/>
              <a:t> </a:t>
            </a:r>
            <a:r>
              <a:rPr lang="de-DE" dirty="0" err="1"/>
              <a:t>incommod</a:t>
            </a:r>
            <a:r>
              <a:rPr lang="de-DE" dirty="0"/>
              <a:t> </a:t>
            </a:r>
            <a:r>
              <a:rPr lang="de-DE" dirty="0" err="1"/>
              <a:t>quae</a:t>
            </a:r>
            <a:r>
              <a:rPr lang="de-DE" dirty="0"/>
              <a:t> </a:t>
            </a:r>
            <a:r>
              <a:rPr lang="de-DE" dirty="0" err="1"/>
              <a:t>egen</a:t>
            </a:r>
            <a:r>
              <a:rPr lang="de-DE" dirty="0"/>
              <a:t> </a:t>
            </a:r>
            <a:r>
              <a:rPr lang="de-DE" dirty="0" err="1"/>
              <a:t>ium</a:t>
            </a:r>
            <a:r>
              <a:rPr lang="de-DE" dirty="0"/>
              <a:t> </a:t>
            </a:r>
            <a:r>
              <a:rPr lang="de-DE" dirty="0" err="1"/>
              <a:t>improb</a:t>
            </a:r>
            <a:r>
              <a:rPr lang="de-DE" dirty="0"/>
              <a:t> </a:t>
            </a:r>
            <a:r>
              <a:rPr lang="de-DE" dirty="0" err="1"/>
              <a:t>fugiend</a:t>
            </a:r>
            <a:r>
              <a:rPr lang="de-DE" dirty="0"/>
              <a:t>. </a:t>
            </a:r>
            <a:r>
              <a:rPr lang="de-DE" dirty="0" err="1"/>
              <a:t>Officia</a:t>
            </a:r>
            <a:r>
              <a:rPr lang="de-DE" dirty="0"/>
              <a:t> </a:t>
            </a:r>
            <a:r>
              <a:rPr lang="de-DE" dirty="0" err="1"/>
              <a:t>deserunt</a:t>
            </a:r>
            <a:r>
              <a:rPr lang="de-DE" dirty="0"/>
              <a:t> </a:t>
            </a:r>
            <a:r>
              <a:rPr lang="de-DE" dirty="0" err="1"/>
              <a:t>mollit</a:t>
            </a:r>
            <a:r>
              <a:rPr lang="de-DE" dirty="0"/>
              <a:t> </a:t>
            </a:r>
            <a:r>
              <a:rPr lang="de-DE" dirty="0" err="1"/>
              <a:t>anim</a:t>
            </a:r>
            <a:r>
              <a:rPr lang="de-DE" dirty="0"/>
              <a:t> </a:t>
            </a:r>
            <a:r>
              <a:rPr lang="de-DE" dirty="0" err="1"/>
              <a:t>id</a:t>
            </a:r>
            <a:r>
              <a:rPr lang="de-DE" dirty="0"/>
              <a:t>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laborum</a:t>
            </a:r>
            <a:r>
              <a:rPr lang="de-DE" dirty="0"/>
              <a:t> Et </a:t>
            </a:r>
            <a:r>
              <a:rPr lang="de-DE" dirty="0" err="1"/>
              <a:t>harumd</a:t>
            </a:r>
            <a:r>
              <a:rPr lang="de-DE" dirty="0"/>
              <a:t> </a:t>
            </a:r>
            <a:r>
              <a:rPr lang="de-DE" dirty="0" err="1"/>
              <a:t>dereud</a:t>
            </a:r>
            <a:r>
              <a:rPr lang="de-DE" dirty="0"/>
              <a:t> </a:t>
            </a:r>
            <a:r>
              <a:rPr lang="de-DE" dirty="0" err="1"/>
              <a:t>facilis</a:t>
            </a:r>
            <a:r>
              <a:rPr lang="de-DE" dirty="0"/>
              <a:t> </a:t>
            </a:r>
            <a:r>
              <a:rPr lang="de-DE" dirty="0" err="1"/>
              <a:t>est</a:t>
            </a:r>
            <a:r>
              <a:rPr lang="de-DE" dirty="0"/>
              <a:t> er </a:t>
            </a:r>
            <a:r>
              <a:rPr lang="de-DE" dirty="0" err="1"/>
              <a:t>expedit</a:t>
            </a:r>
            <a:r>
              <a:rPr lang="de-DE" dirty="0"/>
              <a:t> </a:t>
            </a:r>
            <a:r>
              <a:rPr lang="de-DE" dirty="0" err="1"/>
              <a:t>distinct</a:t>
            </a:r>
            <a:r>
              <a:rPr lang="de-DE" dirty="0"/>
              <a:t>. </a:t>
            </a:r>
            <a:r>
              <a:rPr lang="de-DE" dirty="0" err="1"/>
              <a:t>Neque</a:t>
            </a:r>
            <a:r>
              <a:rPr lang="de-DE" dirty="0"/>
              <a:t> </a:t>
            </a:r>
            <a:r>
              <a:rPr lang="de-DE" dirty="0" err="1"/>
              <a:t>pecun</a:t>
            </a:r>
            <a:r>
              <a:rPr lang="de-DE" dirty="0"/>
              <a:t> </a:t>
            </a:r>
            <a:r>
              <a:rPr lang="de-DE" dirty="0" err="1"/>
              <a:t>modut</a:t>
            </a:r>
            <a:r>
              <a:rPr lang="de-DE" dirty="0"/>
              <a:t>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neque</a:t>
            </a:r>
            <a:r>
              <a:rPr lang="de-DE" dirty="0"/>
              <a:t> </a:t>
            </a:r>
            <a:r>
              <a:rPr lang="de-DE" dirty="0" err="1"/>
              <a:t>nonor</a:t>
            </a:r>
            <a:r>
              <a:rPr lang="de-DE" dirty="0"/>
              <a:t> et </a:t>
            </a:r>
            <a:r>
              <a:rPr lang="de-DE" dirty="0" err="1"/>
              <a:t>imper</a:t>
            </a:r>
            <a:r>
              <a:rPr lang="de-DE" dirty="0"/>
              <a:t> </a:t>
            </a:r>
            <a:r>
              <a:rPr lang="de-DE" dirty="0" err="1"/>
              <a:t>ned</a:t>
            </a:r>
            <a:r>
              <a:rPr lang="de-DE" dirty="0"/>
              <a:t> </a:t>
            </a:r>
            <a:r>
              <a:rPr lang="de-DE" dirty="0" err="1"/>
              <a:t>libidig</a:t>
            </a:r>
            <a:r>
              <a:rPr lang="de-DE" dirty="0"/>
              <a:t> </a:t>
            </a:r>
            <a:r>
              <a:rPr lang="de-DE" dirty="0" err="1"/>
              <a:t>met</a:t>
            </a:r>
            <a:r>
              <a:rPr lang="de-DE" dirty="0"/>
              <a:t>, </a:t>
            </a:r>
            <a:r>
              <a:rPr lang="de-DE" dirty="0" err="1"/>
              <a:t>consectetur</a:t>
            </a:r>
            <a:r>
              <a:rPr lang="de-DE" dirty="0"/>
              <a:t> </a:t>
            </a:r>
            <a:r>
              <a:rPr lang="de-DE" dirty="0" err="1"/>
              <a:t>adipiscing</a:t>
            </a:r>
            <a:r>
              <a:rPr lang="de-DE" dirty="0"/>
              <a:t> </a:t>
            </a:r>
            <a:r>
              <a:rPr lang="de-DE" dirty="0" err="1"/>
              <a:t>elit</a:t>
            </a:r>
            <a:r>
              <a:rPr lang="de-DE" dirty="0"/>
              <a:t>, sed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r>
              <a:rPr lang="de-DE" dirty="0"/>
              <a:t> magna </a:t>
            </a:r>
            <a:r>
              <a:rPr lang="de-DE" dirty="0" err="1"/>
              <a:t>aliquam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nostrud</a:t>
            </a:r>
            <a:r>
              <a:rPr lang="de-DE" dirty="0"/>
              <a:t> </a:t>
            </a:r>
            <a:r>
              <a:rPr lang="de-DE" dirty="0" err="1"/>
              <a:t>exercitation</a:t>
            </a:r>
            <a:r>
              <a:rPr lang="de-DE" dirty="0"/>
              <a:t> </a:t>
            </a:r>
            <a:r>
              <a:rPr lang="de-DE" dirty="0" err="1"/>
              <a:t>ullam</a:t>
            </a:r>
            <a:r>
              <a:rPr lang="de-DE" dirty="0"/>
              <a:t> </a:t>
            </a:r>
            <a:r>
              <a:rPr lang="de-DE" dirty="0" err="1"/>
              <a:t>mmodo</a:t>
            </a:r>
            <a:r>
              <a:rPr lang="de-DE" dirty="0"/>
              <a:t> </a:t>
            </a:r>
            <a:r>
              <a:rPr lang="de-DE" dirty="0" err="1"/>
              <a:t>consequet</a:t>
            </a:r>
            <a:r>
              <a:rPr lang="de-DE" dirty="0"/>
              <a:t>. 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Layout">
  <a:themeElements>
    <a:clrScheme name="Layou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Layout">
      <a:majorFont>
        <a:latin typeface="Avenir Next"/>
        <a:ea typeface="Avenir Next"/>
        <a:cs typeface="Avenir Next"/>
      </a:majorFont>
      <a:minorFont>
        <a:latin typeface="Avenir Next"/>
        <a:ea typeface="Avenir Next"/>
        <a:cs typeface="Avenir Next"/>
      </a:minorFont>
    </a:fontScheme>
    <a:fmtScheme name="Layou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8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venir Nex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8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venir Nex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Layout">
  <a:themeElements>
    <a:clrScheme name="Layou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Layout">
      <a:majorFont>
        <a:latin typeface="Avenir Next"/>
        <a:ea typeface="Avenir Next"/>
        <a:cs typeface="Avenir Next"/>
      </a:majorFont>
      <a:minorFont>
        <a:latin typeface="Avenir Next"/>
        <a:ea typeface="Avenir Next"/>
        <a:cs typeface="Avenir Next"/>
      </a:minorFont>
    </a:fontScheme>
    <a:fmtScheme name="Layou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8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venir Nex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8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venir Nex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684</Words>
  <Application>Microsoft Office PowerPoint</Application>
  <PresentationFormat>Benutzerdefiniert</PresentationFormat>
  <Paragraphs>19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Avenir Next</vt:lpstr>
      <vt:lpstr>Layout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Adam Wojtkowski</dc:creator>
  <cp:lastModifiedBy>Felber, Sibylle</cp:lastModifiedBy>
  <cp:revision>16</cp:revision>
  <dcterms:modified xsi:type="dcterms:W3CDTF">2024-08-29T12:02:51Z</dcterms:modified>
</cp:coreProperties>
</file>